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3" r:id="rId4"/>
    <p:sldId id="260" r:id="rId5"/>
    <p:sldId id="264" r:id="rId6"/>
    <p:sldId id="265" r:id="rId7"/>
    <p:sldId id="266" r:id="rId8"/>
    <p:sldId id="267" r:id="rId9"/>
    <p:sldId id="268" r:id="rId10"/>
    <p:sldId id="270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93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91" r:id="rId29"/>
    <p:sldId id="294" r:id="rId30"/>
    <p:sldId id="289" r:id="rId31"/>
    <p:sldId id="290" r:id="rId32"/>
    <p:sldId id="295" r:id="rId33"/>
    <p:sldId id="296" r:id="rId34"/>
    <p:sldId id="297" r:id="rId35"/>
  </p:sldIdLst>
  <p:sldSz cx="13716000" cy="10287000"/>
  <p:notesSz cx="6858000" cy="9144000"/>
  <p:defaultTextStyle>
    <a:defPPr>
      <a:defRPr lang="ko-KR"/>
    </a:defPPr>
    <a:lvl1pPr marL="0" algn="l" defTabSz="1152144" rtl="0" eaLnBrk="1" latinLnBrk="1" hangingPunct="1">
      <a:defRPr sz="2268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1152144" rtl="0" eaLnBrk="1" latinLnBrk="1" hangingPunct="1">
      <a:defRPr sz="2268" kern="1200">
        <a:solidFill>
          <a:schemeClr val="tx1"/>
        </a:solidFill>
        <a:latin typeface="+mn-lt"/>
        <a:ea typeface="+mn-ea"/>
        <a:cs typeface="+mn-cs"/>
      </a:defRPr>
    </a:lvl2pPr>
    <a:lvl3pPr marL="1152144" algn="l" defTabSz="1152144" rtl="0" eaLnBrk="1" latinLnBrk="1" hangingPunct="1">
      <a:defRPr sz="2268" kern="1200">
        <a:solidFill>
          <a:schemeClr val="tx1"/>
        </a:solidFill>
        <a:latin typeface="+mn-lt"/>
        <a:ea typeface="+mn-ea"/>
        <a:cs typeface="+mn-cs"/>
      </a:defRPr>
    </a:lvl3pPr>
    <a:lvl4pPr marL="1728216" algn="l" defTabSz="1152144" rtl="0" eaLnBrk="1" latinLnBrk="1" hangingPunct="1">
      <a:defRPr sz="2268" kern="1200">
        <a:solidFill>
          <a:schemeClr val="tx1"/>
        </a:solidFill>
        <a:latin typeface="+mn-lt"/>
        <a:ea typeface="+mn-ea"/>
        <a:cs typeface="+mn-cs"/>
      </a:defRPr>
    </a:lvl4pPr>
    <a:lvl5pPr marL="2304288" algn="l" defTabSz="1152144" rtl="0" eaLnBrk="1" latinLnBrk="1" hangingPunct="1">
      <a:defRPr sz="2268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2144" rtl="0" eaLnBrk="1" latinLnBrk="1" hangingPunct="1">
      <a:defRPr sz="2268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1" hangingPunct="1">
      <a:defRPr sz="2268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1" hangingPunct="1">
      <a:defRPr sz="2268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1" hangingPunct="1">
      <a:defRPr sz="2268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756"/>
    <a:srgbClr val="010C22"/>
    <a:srgbClr val="AFCEEB"/>
    <a:srgbClr val="5B9BD5"/>
    <a:srgbClr val="014ECB"/>
    <a:srgbClr val="1A71FE"/>
    <a:srgbClr val="398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1" autoAdjust="0"/>
    <p:restoredTop sz="94660"/>
  </p:normalViewPr>
  <p:slideViewPr>
    <p:cSldViewPr snapToGrid="0">
      <p:cViewPr>
        <p:scale>
          <a:sx n="66" d="100"/>
          <a:sy n="66" d="100"/>
        </p:scale>
        <p:origin x="178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085546-7C7C-4B3E-ABEB-2669F1A65FB2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CEA5FC-4640-45AF-B712-7A4FD94AEF0D}">
      <dgm:prSet phldrT="[Text]" custT="1"/>
      <dgm:spPr/>
      <dgm:t>
        <a:bodyPr/>
        <a:lstStyle/>
        <a:p>
          <a:pPr>
            <a:defRPr b="1"/>
          </a:pPr>
          <a:r>
            <a:rPr lang="en-US" sz="1400" dirty="0" smtClean="0">
              <a:solidFill>
                <a:schemeClr val="tx1">
                  <a:lumMod val="65000"/>
                  <a:lumOff val="35000"/>
                </a:schemeClr>
              </a:solidFill>
            </a:rPr>
            <a:t>2022-06-06~2022-06-07</a:t>
          </a:r>
          <a:endParaRPr lang="en-US" sz="14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29A5FD9-0612-4B79-9B59-C3C36D34A069}" type="parTrans" cxnId="{DBD99269-D7F7-4B47-B17B-A5AE402751D9}">
      <dgm:prSet/>
      <dgm:spPr/>
      <dgm:t>
        <a:bodyPr/>
        <a:lstStyle/>
        <a:p>
          <a:endParaRPr lang="en-US"/>
        </a:p>
      </dgm:t>
    </dgm:pt>
    <dgm:pt modelId="{0A99745B-BB5C-49B3-A782-8DB57641F6C9}" type="sibTrans" cxnId="{DBD99269-D7F7-4B47-B17B-A5AE402751D9}">
      <dgm:prSet/>
      <dgm:spPr/>
      <dgm:t>
        <a:bodyPr/>
        <a:lstStyle/>
        <a:p>
          <a:endParaRPr lang="en-US"/>
        </a:p>
      </dgm:t>
    </dgm:pt>
    <dgm:pt modelId="{831701CF-77C7-46C0-A913-8CC39517BAB8}">
      <dgm:prSet phldrT="[Text]" custT="1"/>
      <dgm:spPr/>
      <dgm:t>
        <a:bodyPr/>
        <a:lstStyle/>
        <a:p>
          <a:r>
            <a:rPr lang="ko-KR" altLang="en-US" sz="1800" b="0" dirty="0" smtClean="0">
              <a:solidFill>
                <a:schemeClr val="tx1">
                  <a:lumMod val="65000"/>
                  <a:lumOff val="35000"/>
                </a:schemeClr>
              </a:solidFill>
            </a:rPr>
            <a:t>주제 선정</a:t>
          </a:r>
          <a:r>
            <a:rPr lang="en-US" altLang="ko-KR" sz="1800" b="0" dirty="0" smtClean="0">
              <a:solidFill>
                <a:schemeClr val="tx1">
                  <a:lumMod val="65000"/>
                  <a:lumOff val="35000"/>
                </a:schemeClr>
              </a:solidFill>
            </a:rPr>
            <a:t>/</a:t>
          </a:r>
          <a:r>
            <a:rPr lang="ko-KR" altLang="en-US" sz="1800" b="0" dirty="0" smtClean="0">
              <a:solidFill>
                <a:schemeClr val="tx1">
                  <a:lumMod val="65000"/>
                  <a:lumOff val="35000"/>
                </a:schemeClr>
              </a:solidFill>
            </a:rPr>
            <a:t>기획</a:t>
          </a:r>
          <a:endParaRPr lang="en-US" sz="1800" b="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13FBC60D-3EA6-4496-BA97-C1AE8C7F8961}" type="parTrans" cxnId="{39A11E5C-7A57-4117-A6DF-36000C29509C}">
      <dgm:prSet/>
      <dgm:spPr/>
      <dgm:t>
        <a:bodyPr/>
        <a:lstStyle/>
        <a:p>
          <a:endParaRPr lang="en-US"/>
        </a:p>
      </dgm:t>
    </dgm:pt>
    <dgm:pt modelId="{75156CDF-E17B-4DAD-AE37-EA44D7F37090}" type="sibTrans" cxnId="{39A11E5C-7A57-4117-A6DF-36000C29509C}">
      <dgm:prSet/>
      <dgm:spPr/>
      <dgm:t>
        <a:bodyPr/>
        <a:lstStyle/>
        <a:p>
          <a:endParaRPr lang="en-US"/>
        </a:p>
      </dgm:t>
    </dgm:pt>
    <dgm:pt modelId="{096A9AF0-0DAE-4EB3-B448-4501DA034F4A}">
      <dgm:prSet phldrT="[Text]" custT="1"/>
      <dgm:spPr/>
      <dgm:t>
        <a:bodyPr/>
        <a:lstStyle/>
        <a:p>
          <a:pPr>
            <a:defRPr b="1"/>
          </a:pPr>
          <a:r>
            <a:rPr lang="en-US" sz="1400" dirty="0" smtClean="0">
              <a:solidFill>
                <a:schemeClr val="tx1">
                  <a:lumMod val="65000"/>
                  <a:lumOff val="35000"/>
                </a:schemeClr>
              </a:solidFill>
            </a:rPr>
            <a:t>2022-06-07~2022-06-08</a:t>
          </a:r>
          <a:endParaRPr lang="en-US" sz="105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8CE6ABD6-768E-42C8-9029-C3B5F278B21C}" type="parTrans" cxnId="{CA0753BD-DB60-4D68-8486-5B376B839B26}">
      <dgm:prSet/>
      <dgm:spPr/>
      <dgm:t>
        <a:bodyPr/>
        <a:lstStyle/>
        <a:p>
          <a:endParaRPr lang="en-US"/>
        </a:p>
      </dgm:t>
    </dgm:pt>
    <dgm:pt modelId="{6B0D7DA9-E6ED-4137-9716-F48BF62327A8}" type="sibTrans" cxnId="{CA0753BD-DB60-4D68-8486-5B376B839B26}">
      <dgm:prSet/>
      <dgm:spPr/>
      <dgm:t>
        <a:bodyPr/>
        <a:lstStyle/>
        <a:p>
          <a:endParaRPr lang="en-US"/>
        </a:p>
      </dgm:t>
    </dgm:pt>
    <dgm:pt modelId="{CA6B1BA0-B2FC-48AD-8EDA-F4AAA4AF2782}">
      <dgm:prSet custT="1"/>
      <dgm:spPr/>
      <dgm:t>
        <a:bodyPr/>
        <a:lstStyle/>
        <a:p>
          <a:pPr>
            <a:defRPr b="1"/>
          </a:pPr>
          <a:r>
            <a:rPr lang="en-US" sz="1400" b="1" i="0" dirty="0" smtClean="0">
              <a:solidFill>
                <a:schemeClr val="tx1">
                  <a:lumMod val="65000"/>
                  <a:lumOff val="35000"/>
                </a:schemeClr>
              </a:solidFill>
            </a:rPr>
            <a:t>2022-06-20~2022-06-24</a:t>
          </a:r>
          <a:endParaRPr lang="en-US" sz="1100" b="1" i="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D7D3AA07-BCB9-4212-A556-E90870FB1413}" type="parTrans" cxnId="{CD6B6EE8-3813-4EF1-BFEC-C005A3326D63}">
      <dgm:prSet/>
      <dgm:spPr/>
      <dgm:t>
        <a:bodyPr/>
        <a:lstStyle/>
        <a:p>
          <a:endParaRPr lang="en-US"/>
        </a:p>
      </dgm:t>
    </dgm:pt>
    <dgm:pt modelId="{39FB540D-D808-4040-9A37-0AC474C0212F}" type="sibTrans" cxnId="{CD6B6EE8-3813-4EF1-BFEC-C005A3326D63}">
      <dgm:prSet/>
      <dgm:spPr/>
      <dgm:t>
        <a:bodyPr/>
        <a:lstStyle/>
        <a:p>
          <a:endParaRPr lang="en-US"/>
        </a:p>
      </dgm:t>
    </dgm:pt>
    <dgm:pt modelId="{3CB04A44-4013-4CA7-90FD-29AFC3C15E37}">
      <dgm:prSet custT="1"/>
      <dgm:spPr/>
      <dgm:t>
        <a:bodyPr/>
        <a:lstStyle/>
        <a:p>
          <a:r>
            <a:rPr lang="ko-KR" altLang="en-US" sz="1800" dirty="0" smtClean="0">
              <a:solidFill>
                <a:schemeClr val="tx1">
                  <a:lumMod val="65000"/>
                  <a:lumOff val="35000"/>
                </a:schemeClr>
              </a:solidFill>
            </a:rPr>
            <a:t>데이터 처리 및 분석</a:t>
          </a:r>
          <a:endParaRPr lang="en-US" sz="18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ECEE936A-E3CC-4209-BECC-1CD0C85A2B72}" type="parTrans" cxnId="{24A8F052-3377-4BA4-8C62-CCF5039C85D7}">
      <dgm:prSet/>
      <dgm:spPr/>
      <dgm:t>
        <a:bodyPr/>
        <a:lstStyle/>
        <a:p>
          <a:endParaRPr lang="en-US"/>
        </a:p>
      </dgm:t>
    </dgm:pt>
    <dgm:pt modelId="{D7A8F7A0-47A3-4464-B3B7-E0806DF46627}" type="sibTrans" cxnId="{24A8F052-3377-4BA4-8C62-CCF5039C85D7}">
      <dgm:prSet/>
      <dgm:spPr/>
      <dgm:t>
        <a:bodyPr/>
        <a:lstStyle/>
        <a:p>
          <a:endParaRPr lang="en-US"/>
        </a:p>
      </dgm:t>
    </dgm:pt>
    <dgm:pt modelId="{212ADAAB-D5CB-4BBC-8DAF-7340FD334994}">
      <dgm:prSet custT="1"/>
      <dgm:spPr/>
      <dgm:t>
        <a:bodyPr/>
        <a:lstStyle/>
        <a:p>
          <a:pPr>
            <a:defRPr b="1"/>
          </a:pPr>
          <a:r>
            <a:rPr lang="en-US" sz="1400" b="1" i="0" dirty="0" smtClean="0">
              <a:solidFill>
                <a:schemeClr val="tx1">
                  <a:lumMod val="65000"/>
                  <a:lumOff val="35000"/>
                </a:schemeClr>
              </a:solidFill>
            </a:rPr>
            <a:t>2022-06-25~2022-07-01</a:t>
          </a:r>
          <a:endParaRPr lang="en-US" sz="1100" b="1" i="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45F6D312-A686-491E-95E3-EFB9640CC472}" type="parTrans" cxnId="{C8C7266C-2A0C-476A-85B3-F12BE2521F4C}">
      <dgm:prSet/>
      <dgm:spPr/>
      <dgm:t>
        <a:bodyPr/>
        <a:lstStyle/>
        <a:p>
          <a:endParaRPr lang="en-US"/>
        </a:p>
      </dgm:t>
    </dgm:pt>
    <dgm:pt modelId="{AB2787E4-2A8B-428D-A4AE-2B14DCFFC4E7}" type="sibTrans" cxnId="{C8C7266C-2A0C-476A-85B3-F12BE2521F4C}">
      <dgm:prSet/>
      <dgm:spPr/>
      <dgm:t>
        <a:bodyPr/>
        <a:lstStyle/>
        <a:p>
          <a:endParaRPr lang="en-US"/>
        </a:p>
      </dgm:t>
    </dgm:pt>
    <dgm:pt modelId="{2AEE5C11-34AE-4EB7-8907-9BED418EA471}">
      <dgm:prSet custT="1"/>
      <dgm:spPr/>
      <dgm:t>
        <a:bodyPr/>
        <a:lstStyle/>
        <a:p>
          <a:r>
            <a:rPr lang="ko-KR" altLang="en-US" sz="1800" dirty="0" smtClean="0">
              <a:solidFill>
                <a:schemeClr val="tx1">
                  <a:lumMod val="65000"/>
                  <a:lumOff val="35000"/>
                </a:schemeClr>
              </a:solidFill>
            </a:rPr>
            <a:t>데이터 시각화</a:t>
          </a:r>
          <a:endParaRPr lang="en-US" sz="18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2E14AD1F-C7EA-45AE-ADC0-0EE92A6516CB}" type="parTrans" cxnId="{DD687B5C-28C8-4088-99B8-D375C5FDAE4A}">
      <dgm:prSet/>
      <dgm:spPr/>
      <dgm:t>
        <a:bodyPr/>
        <a:lstStyle/>
        <a:p>
          <a:endParaRPr lang="en-US"/>
        </a:p>
      </dgm:t>
    </dgm:pt>
    <dgm:pt modelId="{F36FDDA0-6B91-47CB-8114-B6F076E55FC8}" type="sibTrans" cxnId="{DD687B5C-28C8-4088-99B8-D375C5FDAE4A}">
      <dgm:prSet/>
      <dgm:spPr/>
      <dgm:t>
        <a:bodyPr/>
        <a:lstStyle/>
        <a:p>
          <a:endParaRPr lang="en-US"/>
        </a:p>
      </dgm:t>
    </dgm:pt>
    <dgm:pt modelId="{A2560FD2-F12F-4A06-A96F-B86674952111}">
      <dgm:prSet custT="1"/>
      <dgm:spPr/>
      <dgm:t>
        <a:bodyPr/>
        <a:lstStyle/>
        <a:p>
          <a:pPr>
            <a:defRPr b="1"/>
          </a:pPr>
          <a:r>
            <a:rPr lang="en-US" sz="3200" b="0" i="1" dirty="0" smtClean="0">
              <a:solidFill>
                <a:schemeClr val="tx1">
                  <a:lumMod val="65000"/>
                  <a:lumOff val="35000"/>
                </a:schemeClr>
              </a:solidFill>
            </a:rPr>
            <a:t>2022-07-04</a:t>
          </a:r>
          <a:endParaRPr lang="en-US" sz="2000" b="0" i="1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6173659-138A-4A00-AE0B-9063EA9393A6}" type="parTrans" cxnId="{F9D8B584-9399-4A2B-8ADC-F71293A4822C}">
      <dgm:prSet/>
      <dgm:spPr/>
      <dgm:t>
        <a:bodyPr/>
        <a:lstStyle/>
        <a:p>
          <a:endParaRPr lang="en-US"/>
        </a:p>
      </dgm:t>
    </dgm:pt>
    <dgm:pt modelId="{D3C3BC3F-2256-4FBC-AFA5-0D035E3EACD7}" type="sibTrans" cxnId="{F9D8B584-9399-4A2B-8ADC-F71293A4822C}">
      <dgm:prSet/>
      <dgm:spPr/>
      <dgm:t>
        <a:bodyPr/>
        <a:lstStyle/>
        <a:p>
          <a:endParaRPr lang="en-US"/>
        </a:p>
      </dgm:t>
    </dgm:pt>
    <dgm:pt modelId="{683CC5F6-E9B5-49F2-909E-A68D38896308}">
      <dgm:prSet/>
      <dgm:spPr/>
      <dgm:t>
        <a:bodyPr/>
        <a:lstStyle/>
        <a:p>
          <a:pPr>
            <a:defRPr b="1"/>
          </a:pPr>
          <a:r>
            <a:rPr lang="en-US" b="0" i="1" dirty="0" smtClean="0">
              <a:solidFill>
                <a:schemeClr val="tx1">
                  <a:lumMod val="65000"/>
                  <a:lumOff val="35000"/>
                </a:schemeClr>
              </a:solidFill>
            </a:rPr>
            <a:t>2022-06-20</a:t>
          </a:r>
          <a:endParaRPr lang="en-US" b="0" i="1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4C61DDEE-8BBF-4CBF-B066-7E60B6DF0A11}" type="sibTrans" cxnId="{59786CF9-070F-4821-A4E9-D33DB930D8D2}">
      <dgm:prSet/>
      <dgm:spPr/>
      <dgm:t>
        <a:bodyPr/>
        <a:lstStyle/>
        <a:p>
          <a:endParaRPr lang="en-US"/>
        </a:p>
      </dgm:t>
    </dgm:pt>
    <dgm:pt modelId="{15BFC747-B881-4328-BFBE-9BC128388CC6}" type="parTrans" cxnId="{59786CF9-070F-4821-A4E9-D33DB930D8D2}">
      <dgm:prSet/>
      <dgm:spPr/>
      <dgm:t>
        <a:bodyPr/>
        <a:lstStyle/>
        <a:p>
          <a:endParaRPr lang="en-US"/>
        </a:p>
      </dgm:t>
    </dgm:pt>
    <dgm:pt modelId="{4EA069F3-397F-40D5-94A6-32C3E355C277}">
      <dgm:prSet custT="1"/>
      <dgm:spPr/>
      <dgm:t>
        <a:bodyPr anchor="t"/>
        <a:lstStyle/>
        <a:p>
          <a:r>
            <a:rPr lang="ko-KR" altLang="en-US" sz="1800" i="1" dirty="0" smtClean="0">
              <a:solidFill>
                <a:schemeClr val="tx1">
                  <a:lumMod val="65000"/>
                  <a:lumOff val="35000"/>
                </a:schemeClr>
              </a:solidFill>
            </a:rPr>
            <a:t>중간 발표</a:t>
          </a:r>
          <a:endParaRPr lang="en-US" sz="1800" i="1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2F99115B-608E-4E08-A503-B74879A76D07}" type="parTrans" cxnId="{BC5A70C8-9D97-4922-BCDB-6316D191C527}">
      <dgm:prSet/>
      <dgm:spPr/>
      <dgm:t>
        <a:bodyPr/>
        <a:lstStyle/>
        <a:p>
          <a:endParaRPr lang="en-US"/>
        </a:p>
      </dgm:t>
    </dgm:pt>
    <dgm:pt modelId="{E94D5EF7-F47C-476C-A5FE-1C35261B578A}" type="sibTrans" cxnId="{BC5A70C8-9D97-4922-BCDB-6316D191C527}">
      <dgm:prSet/>
      <dgm:spPr/>
      <dgm:t>
        <a:bodyPr/>
        <a:lstStyle/>
        <a:p>
          <a:endParaRPr lang="en-US"/>
        </a:p>
      </dgm:t>
    </dgm:pt>
    <dgm:pt modelId="{1E529C6E-C939-479A-A075-9E9B02837B50}">
      <dgm:prSet custT="1"/>
      <dgm:spPr/>
      <dgm:t>
        <a:bodyPr anchor="b"/>
        <a:lstStyle/>
        <a:p>
          <a:r>
            <a:rPr lang="ko-KR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</a:rPr>
            <a:t>최종 발표</a:t>
          </a:r>
          <a:endParaRPr lang="en-US" sz="2400" b="1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46B3C017-F97A-4640-992A-33AEE06B2EFC}" type="parTrans" cxnId="{99746BB5-7122-43B8-8680-CF610F03585C}">
      <dgm:prSet/>
      <dgm:spPr/>
      <dgm:t>
        <a:bodyPr/>
        <a:lstStyle/>
        <a:p>
          <a:endParaRPr lang="en-US"/>
        </a:p>
      </dgm:t>
    </dgm:pt>
    <dgm:pt modelId="{192E80CB-2667-481C-8244-6EC4AEED1BC2}" type="sibTrans" cxnId="{99746BB5-7122-43B8-8680-CF610F03585C}">
      <dgm:prSet/>
      <dgm:spPr/>
      <dgm:t>
        <a:bodyPr/>
        <a:lstStyle/>
        <a:p>
          <a:endParaRPr lang="en-US"/>
        </a:p>
      </dgm:t>
    </dgm:pt>
    <dgm:pt modelId="{420948F9-6898-4C46-9179-DD65FF21BBE5}">
      <dgm:prSet phldrT="[Text]" custT="1"/>
      <dgm:spPr/>
      <dgm:t>
        <a:bodyPr/>
        <a:lstStyle/>
        <a:p>
          <a:pPr>
            <a:defRPr b="1"/>
          </a:pPr>
          <a:r>
            <a:rPr lang="ko-KR" altLang="en-US" sz="1800" b="0" dirty="0" smtClean="0">
              <a:solidFill>
                <a:schemeClr val="tx1">
                  <a:lumMod val="65000"/>
                  <a:lumOff val="35000"/>
                </a:schemeClr>
              </a:solidFill>
            </a:rPr>
            <a:t>계획서 및 </a:t>
          </a:r>
          <a:r>
            <a:rPr lang="ko-KR" altLang="en-US" sz="1800" b="0" dirty="0" err="1" smtClean="0">
              <a:solidFill>
                <a:schemeClr val="tx1">
                  <a:lumMod val="65000"/>
                  <a:lumOff val="35000"/>
                </a:schemeClr>
              </a:solidFill>
            </a:rPr>
            <a:t>요구분석</a:t>
          </a:r>
          <a:r>
            <a:rPr lang="ko-KR" altLang="en-US" sz="1800" b="0" dirty="0" smtClean="0">
              <a:solidFill>
                <a:schemeClr val="tx1">
                  <a:lumMod val="65000"/>
                  <a:lumOff val="35000"/>
                </a:schemeClr>
              </a:solidFill>
            </a:rPr>
            <a:t> 명세서 작성</a:t>
          </a:r>
          <a:endParaRPr lang="en-US" sz="1800" b="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F492FDB0-6777-4CA7-A191-220909D2C216}" type="parTrans" cxnId="{B77A97D9-C3F9-4DA4-91DF-D99BBEEFEE2A}">
      <dgm:prSet/>
      <dgm:spPr/>
      <dgm:t>
        <a:bodyPr/>
        <a:lstStyle/>
        <a:p>
          <a:pPr latinLnBrk="1"/>
          <a:endParaRPr lang="ko-KR" altLang="en-US"/>
        </a:p>
      </dgm:t>
    </dgm:pt>
    <dgm:pt modelId="{41245D8A-7A22-492A-A50B-99A081A0C92D}" type="sibTrans" cxnId="{B77A97D9-C3F9-4DA4-91DF-D99BBEEFEE2A}">
      <dgm:prSet/>
      <dgm:spPr/>
      <dgm:t>
        <a:bodyPr/>
        <a:lstStyle/>
        <a:p>
          <a:pPr latinLnBrk="1"/>
          <a:endParaRPr lang="ko-KR" altLang="en-US"/>
        </a:p>
      </dgm:t>
    </dgm:pt>
    <dgm:pt modelId="{0E3C7B16-8A66-4BA1-9F0C-EA64A9776000}">
      <dgm:prSet phldrT="[Text]" custT="1"/>
      <dgm:spPr/>
      <dgm:t>
        <a:bodyPr/>
        <a:lstStyle/>
        <a:p>
          <a:pPr>
            <a:defRPr b="1"/>
          </a:pPr>
          <a:r>
            <a:rPr lang="en-US" sz="1400" dirty="0" smtClean="0">
              <a:solidFill>
                <a:schemeClr val="tx1">
                  <a:lumMod val="65000"/>
                  <a:lumOff val="35000"/>
                </a:schemeClr>
              </a:solidFill>
            </a:rPr>
            <a:t>2022-06-10~2022-06-17</a:t>
          </a:r>
          <a:endParaRPr lang="en-US" sz="14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8509585-AEAE-427E-B9E4-73EC6F2A2352}" type="parTrans" cxnId="{BFFD10E6-5542-49AE-B35B-B517330863CE}">
      <dgm:prSet/>
      <dgm:spPr/>
      <dgm:t>
        <a:bodyPr/>
        <a:lstStyle/>
        <a:p>
          <a:pPr latinLnBrk="1"/>
          <a:endParaRPr lang="ko-KR" altLang="en-US"/>
        </a:p>
      </dgm:t>
    </dgm:pt>
    <dgm:pt modelId="{C9C9BE63-80A6-42B2-95DE-4BDAB7F4E339}" type="sibTrans" cxnId="{BFFD10E6-5542-49AE-B35B-B517330863CE}">
      <dgm:prSet/>
      <dgm:spPr/>
      <dgm:t>
        <a:bodyPr/>
        <a:lstStyle/>
        <a:p>
          <a:pPr latinLnBrk="1"/>
          <a:endParaRPr lang="ko-KR" altLang="en-US"/>
        </a:p>
      </dgm:t>
    </dgm:pt>
    <dgm:pt modelId="{9115F125-94A9-4B7C-98B7-32655B3306FF}">
      <dgm:prSet phldrT="[Text]" custT="1"/>
      <dgm:spPr/>
      <dgm:t>
        <a:bodyPr/>
        <a:lstStyle/>
        <a:p>
          <a:pPr>
            <a:defRPr b="1"/>
          </a:pPr>
          <a:r>
            <a:rPr lang="ko-KR" altLang="en-US" sz="1800" b="0" dirty="0" smtClean="0">
              <a:solidFill>
                <a:schemeClr val="tx1">
                  <a:lumMod val="65000"/>
                  <a:lumOff val="35000"/>
                </a:schemeClr>
              </a:solidFill>
            </a:rPr>
            <a:t>데이터 수집 및 저장</a:t>
          </a:r>
          <a:endParaRPr lang="en-US" sz="1800" b="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DE8E0F52-44CD-4F2D-A44E-62B4720A1A7C}" type="parTrans" cxnId="{94697F99-0B2A-40B4-AB69-0F6D4E65F932}">
      <dgm:prSet/>
      <dgm:spPr/>
      <dgm:t>
        <a:bodyPr/>
        <a:lstStyle/>
        <a:p>
          <a:pPr latinLnBrk="1"/>
          <a:endParaRPr lang="ko-KR" altLang="en-US"/>
        </a:p>
      </dgm:t>
    </dgm:pt>
    <dgm:pt modelId="{26EA14B2-C92C-4374-8DBF-9542A47C17FC}" type="sibTrans" cxnId="{94697F99-0B2A-40B4-AB69-0F6D4E65F932}">
      <dgm:prSet/>
      <dgm:spPr/>
      <dgm:t>
        <a:bodyPr/>
        <a:lstStyle/>
        <a:p>
          <a:pPr latinLnBrk="1"/>
          <a:endParaRPr lang="ko-KR" altLang="en-US"/>
        </a:p>
      </dgm:t>
    </dgm:pt>
    <dgm:pt modelId="{629ABCA6-1277-4A89-B13A-3D6EB09274A7}">
      <dgm:prSet phldrT="[Text]" custT="1"/>
      <dgm:spPr/>
      <dgm:t>
        <a:bodyPr/>
        <a:lstStyle/>
        <a:p>
          <a:pPr>
            <a:defRPr b="1"/>
          </a:pPr>
          <a:r>
            <a:rPr lang="en-US" sz="1400" dirty="0" smtClean="0">
              <a:solidFill>
                <a:schemeClr val="tx1">
                  <a:lumMod val="65000"/>
                  <a:lumOff val="35000"/>
                </a:schemeClr>
              </a:solidFill>
            </a:rPr>
            <a:t>2022-06-09~2022-06-10</a:t>
          </a:r>
          <a:endParaRPr lang="en-US" sz="14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CF6EC29D-1DC0-49EF-808D-B09071F764CA}" type="parTrans" cxnId="{EF23A2CB-B1F0-445E-BCE4-76D6EDDF035D}">
      <dgm:prSet/>
      <dgm:spPr/>
      <dgm:t>
        <a:bodyPr/>
        <a:lstStyle/>
        <a:p>
          <a:pPr latinLnBrk="1"/>
          <a:endParaRPr lang="ko-KR" altLang="en-US"/>
        </a:p>
      </dgm:t>
    </dgm:pt>
    <dgm:pt modelId="{905F8138-4658-44AC-A8B8-C7275F4ABBB3}" type="sibTrans" cxnId="{EF23A2CB-B1F0-445E-BCE4-76D6EDDF035D}">
      <dgm:prSet/>
      <dgm:spPr/>
      <dgm:t>
        <a:bodyPr/>
        <a:lstStyle/>
        <a:p>
          <a:pPr latinLnBrk="1"/>
          <a:endParaRPr lang="ko-KR" altLang="en-US"/>
        </a:p>
      </dgm:t>
    </dgm:pt>
    <dgm:pt modelId="{C66C66AD-0F99-4537-8CFE-E7DEB729C545}">
      <dgm:prSet phldrT="[Text]" custT="1"/>
      <dgm:spPr/>
      <dgm:t>
        <a:bodyPr/>
        <a:lstStyle/>
        <a:p>
          <a:pPr>
            <a:defRPr b="1"/>
          </a:pPr>
          <a:r>
            <a:rPr lang="ko-KR" altLang="en-US" sz="1800" b="0" dirty="0" smtClean="0">
              <a:solidFill>
                <a:schemeClr val="tx1">
                  <a:lumMod val="65000"/>
                  <a:lumOff val="35000"/>
                </a:schemeClr>
              </a:solidFill>
            </a:rPr>
            <a:t>화면 설계 및 제작</a:t>
          </a:r>
          <a:endParaRPr lang="en-US" sz="1800" b="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3E4F232-1789-4F3F-B891-D7FA906126C1}" type="parTrans" cxnId="{7EE7E378-F2F1-4222-AD21-9F35B9991521}">
      <dgm:prSet/>
      <dgm:spPr/>
      <dgm:t>
        <a:bodyPr/>
        <a:lstStyle/>
        <a:p>
          <a:pPr latinLnBrk="1"/>
          <a:endParaRPr lang="ko-KR" altLang="en-US"/>
        </a:p>
      </dgm:t>
    </dgm:pt>
    <dgm:pt modelId="{B3C805E6-63E1-46A4-9533-2B6EE3426171}" type="sibTrans" cxnId="{7EE7E378-F2F1-4222-AD21-9F35B9991521}">
      <dgm:prSet/>
      <dgm:spPr/>
      <dgm:t>
        <a:bodyPr/>
        <a:lstStyle/>
        <a:p>
          <a:pPr latinLnBrk="1"/>
          <a:endParaRPr lang="ko-KR" altLang="en-US"/>
        </a:p>
      </dgm:t>
    </dgm:pt>
    <dgm:pt modelId="{7A5D3400-AF5B-4297-8592-4C1EDB9D0973}" type="pres">
      <dgm:prSet presAssocID="{63085546-7C7C-4B3E-ABEB-2669F1A65FB2}" presName="root" presStyleCnt="0">
        <dgm:presLayoutVars>
          <dgm:chMax/>
          <dgm:chPref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204284-1F7C-4D58-BC79-8C2DEE7E9FAF}" type="pres">
      <dgm:prSet presAssocID="{63085546-7C7C-4B3E-ABEB-2669F1A65FB2}" presName="divider" presStyleLbl="fgAcc1" presStyleIdx="0" presStyleCnt="9" custSzY="428624"/>
      <dgm:spPr>
        <a:prstGeom prst="homePlate">
          <a:avLst/>
        </a:prstGeom>
        <a:gradFill rotWithShape="0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gm:spPr>
    </dgm:pt>
    <dgm:pt modelId="{46A6B157-7198-41C4-9D25-C4F8885F1B6F}" type="pres">
      <dgm:prSet presAssocID="{63085546-7C7C-4B3E-ABEB-2669F1A65FB2}" presName="nodes" presStyleCnt="0">
        <dgm:presLayoutVars>
          <dgm:chMax/>
          <dgm:chPref/>
          <dgm:animLvl val="lvl"/>
        </dgm:presLayoutVars>
      </dgm:prSet>
      <dgm:spPr/>
    </dgm:pt>
    <dgm:pt modelId="{578E6A06-6F61-48BD-9F1A-48E731D6E26D}" type="pres">
      <dgm:prSet presAssocID="{9DCEA5FC-4640-45AF-B712-7A4FD94AEF0D}" presName="composite" presStyleCnt="0"/>
      <dgm:spPr/>
    </dgm:pt>
    <dgm:pt modelId="{9F727168-E825-43C1-AF50-41E115F59C0C}" type="pres">
      <dgm:prSet presAssocID="{9DCEA5FC-4640-45AF-B712-7A4FD94AEF0D}" presName="ConnectorPoint" presStyleLbl="lnNode1" presStyleIdx="0" presStyleCnt="8"/>
      <dgm:spPr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gm:spPr>
    </dgm:pt>
    <dgm:pt modelId="{0C380CA5-521A-4949-A022-450DA9C217F5}" type="pres">
      <dgm:prSet presAssocID="{9DCEA5FC-4640-45AF-B712-7A4FD94AEF0D}" presName="DropPinPlaceHolder" presStyleCnt="0"/>
      <dgm:spPr/>
    </dgm:pt>
    <dgm:pt modelId="{19EF924A-339B-436A-9151-9C7B0B0377B9}" type="pres">
      <dgm:prSet presAssocID="{9DCEA5FC-4640-45AF-B712-7A4FD94AEF0D}" presName="DropPin" presStyleLbl="alignNode1" presStyleIdx="0" presStyleCnt="8"/>
      <dgm:spPr>
        <a:ln>
          <a:noFill/>
        </a:ln>
      </dgm:spPr>
    </dgm:pt>
    <dgm:pt modelId="{846B4BA4-33F0-43CE-A60E-B95E195AD5A9}" type="pres">
      <dgm:prSet presAssocID="{9DCEA5FC-4640-45AF-B712-7A4FD94AEF0D}" presName="Ellipse" presStyleLbl="fgAcc1" presStyleIdx="1" presStyleCnt="9"/>
      <dgm:spPr>
        <a:prstGeom prst="donu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gm:spPr>
    </dgm:pt>
    <dgm:pt modelId="{A782CF5D-A585-4990-846A-5EDBD19A9BDB}" type="pres">
      <dgm:prSet presAssocID="{9DCEA5FC-4640-45AF-B712-7A4FD94AEF0D}" presName="L2TextContainer" presStyleLbl="revTx" presStyleIdx="0" presStyleCnt="1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C50C56-6DC8-4C47-8DBC-4FD6B1554AA4}" type="pres">
      <dgm:prSet presAssocID="{9DCEA5FC-4640-45AF-B712-7A4FD94AEF0D}" presName="L1TextContainer" presStyleLbl="revTx" presStyleIdx="1" presStyleCnt="1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322B1B-F357-4BCD-BF34-8A0D705A1CE7}" type="pres">
      <dgm:prSet presAssocID="{9DCEA5FC-4640-45AF-B712-7A4FD94AEF0D}" presName="ConnectLine" presStyleLbl="sibTrans1D1" presStyleIdx="0" presStyleCnt="8"/>
      <dgm:spPr>
        <a:noFill/>
        <a:ln w="3175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gm:spPr>
    </dgm:pt>
    <dgm:pt modelId="{9FF32B1E-94FD-475E-9959-8E0546070C5B}" type="pres">
      <dgm:prSet presAssocID="{9DCEA5FC-4640-45AF-B712-7A4FD94AEF0D}" presName="EmptyPlaceHolder" presStyleCnt="0"/>
      <dgm:spPr/>
    </dgm:pt>
    <dgm:pt modelId="{C9E000F5-B650-46EB-A3B0-FBA6593CE548}" type="pres">
      <dgm:prSet presAssocID="{0A99745B-BB5C-49B3-A782-8DB57641F6C9}" presName="spaceBetweenRectangles" presStyleCnt="0"/>
      <dgm:spPr/>
    </dgm:pt>
    <dgm:pt modelId="{64373A7D-C7A5-4C0C-9781-58743159539A}" type="pres">
      <dgm:prSet presAssocID="{096A9AF0-0DAE-4EB3-B448-4501DA034F4A}" presName="composite" presStyleCnt="0"/>
      <dgm:spPr/>
    </dgm:pt>
    <dgm:pt modelId="{B57996C3-16BE-4CEB-B9E2-6FFC42938F41}" type="pres">
      <dgm:prSet presAssocID="{096A9AF0-0DAE-4EB3-B448-4501DA034F4A}" presName="ConnectorPoint" presStyleLbl="lnNode1" presStyleIdx="1" presStyleCnt="8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BC71368F-DA7E-405D-93AC-3A6767BF9FC6}" type="pres">
      <dgm:prSet presAssocID="{096A9AF0-0DAE-4EB3-B448-4501DA034F4A}" presName="DropPinPlaceHolder" presStyleCnt="0"/>
      <dgm:spPr/>
    </dgm:pt>
    <dgm:pt modelId="{5B4632EA-1574-417A-A3FA-D711159FBAD1}" type="pres">
      <dgm:prSet presAssocID="{096A9AF0-0DAE-4EB3-B448-4501DA034F4A}" presName="DropPin" presStyleLbl="alignNode1" presStyleIdx="1" presStyleCnt="8"/>
      <dgm:spPr>
        <a:ln>
          <a:noFill/>
        </a:ln>
      </dgm:spPr>
    </dgm:pt>
    <dgm:pt modelId="{032E0966-F86B-4BBD-BE80-8FAB861AF0E8}" type="pres">
      <dgm:prSet presAssocID="{096A9AF0-0DAE-4EB3-B448-4501DA034F4A}" presName="Ellipse" presStyleLbl="fgAcc1" presStyleIdx="2" presStyleCnt="9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608C5A1-CE9E-4410-9F2F-F714CC6AB069}" type="pres">
      <dgm:prSet presAssocID="{096A9AF0-0DAE-4EB3-B448-4501DA034F4A}" presName="L2TextContainer" presStyleLbl="revTx" presStyleIdx="2" presStyleCnt="1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E34084-406C-48D5-88FE-7226282DBC49}" type="pres">
      <dgm:prSet presAssocID="{096A9AF0-0DAE-4EB3-B448-4501DA034F4A}" presName="L1TextContainer" presStyleLbl="revTx" presStyleIdx="3" presStyleCnt="1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168228-1414-4AAF-B7E5-C08A80BBB2F1}" type="pres">
      <dgm:prSet presAssocID="{096A9AF0-0DAE-4EB3-B448-4501DA034F4A}" presName="ConnectLine" presStyleLbl="sibTrans1D1" presStyleIdx="1" presStyleCnt="8"/>
      <dgm:spPr>
        <a:xfrm>
          <a:off x="1843314" y="2690813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C791BCDD-76D3-4E0E-98B9-0C4903CF0E94}" type="pres">
      <dgm:prSet presAssocID="{096A9AF0-0DAE-4EB3-B448-4501DA034F4A}" presName="EmptyPlaceHolder" presStyleCnt="0"/>
      <dgm:spPr/>
    </dgm:pt>
    <dgm:pt modelId="{3B1DA912-FDB7-4F73-8823-B30C56F7DE86}" type="pres">
      <dgm:prSet presAssocID="{6B0D7DA9-E6ED-4137-9716-F48BF62327A8}" presName="spaceBetweenRectangles" presStyleCnt="0"/>
      <dgm:spPr/>
    </dgm:pt>
    <dgm:pt modelId="{5581FC3D-676D-47A0-A71B-4C0C292AC934}" type="pres">
      <dgm:prSet presAssocID="{629ABCA6-1277-4A89-B13A-3D6EB09274A7}" presName="composite" presStyleCnt="0"/>
      <dgm:spPr/>
    </dgm:pt>
    <dgm:pt modelId="{5E6D8A95-96F0-4642-BA56-D7F7B3961ED1}" type="pres">
      <dgm:prSet presAssocID="{629ABCA6-1277-4A89-B13A-3D6EB09274A7}" presName="ConnectorPoint" presStyleLbl="lnNode1" presStyleIdx="2" presStyleCnt="8"/>
      <dgm:spPr/>
    </dgm:pt>
    <dgm:pt modelId="{43095447-6024-46CD-8A43-BB892999A612}" type="pres">
      <dgm:prSet presAssocID="{629ABCA6-1277-4A89-B13A-3D6EB09274A7}" presName="DropPinPlaceHolder" presStyleCnt="0"/>
      <dgm:spPr/>
    </dgm:pt>
    <dgm:pt modelId="{F18155F3-143C-4F17-8F89-073D5E871AFE}" type="pres">
      <dgm:prSet presAssocID="{629ABCA6-1277-4A89-B13A-3D6EB09274A7}" presName="DropPin" presStyleLbl="alignNode1" presStyleIdx="2" presStyleCnt="8"/>
      <dgm:spPr/>
    </dgm:pt>
    <dgm:pt modelId="{D88A2522-B0C3-4522-BA3B-BD82EC759528}" type="pres">
      <dgm:prSet presAssocID="{629ABCA6-1277-4A89-B13A-3D6EB09274A7}" presName="Ellipse" presStyleLbl="fgAcc1" presStyleIdx="3" presStyleCnt="9"/>
      <dgm:spPr/>
    </dgm:pt>
    <dgm:pt modelId="{930695B4-7947-4F91-9AF2-8A07922888EE}" type="pres">
      <dgm:prSet presAssocID="{629ABCA6-1277-4A89-B13A-3D6EB09274A7}" presName="L2TextContainer" presStyleLbl="revTx" presStyleIdx="4" presStyleCnt="1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8C7F72-CCD2-472B-8EB3-137EB40D7D03}" type="pres">
      <dgm:prSet presAssocID="{629ABCA6-1277-4A89-B13A-3D6EB09274A7}" presName="L1TextContainer" presStyleLbl="revTx" presStyleIdx="5" presStyleCnt="1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609CD2-1EAD-44F8-ABF7-783E05447336}" type="pres">
      <dgm:prSet presAssocID="{629ABCA6-1277-4A89-B13A-3D6EB09274A7}" presName="ConnectLine" presStyleLbl="sibTrans1D1" presStyleIdx="2" presStyleCnt="8"/>
      <dgm:spPr/>
    </dgm:pt>
    <dgm:pt modelId="{8B5CDE37-966E-4018-977B-1E541E96CFC8}" type="pres">
      <dgm:prSet presAssocID="{629ABCA6-1277-4A89-B13A-3D6EB09274A7}" presName="EmptyPlaceHolder" presStyleCnt="0"/>
      <dgm:spPr/>
    </dgm:pt>
    <dgm:pt modelId="{04730F3C-C216-4361-B846-B62FDE9E6718}" type="pres">
      <dgm:prSet presAssocID="{905F8138-4658-44AC-A8B8-C7275F4ABBB3}" presName="spaceBetweenRectangles" presStyleCnt="0"/>
      <dgm:spPr/>
    </dgm:pt>
    <dgm:pt modelId="{5BAA0A2E-57E7-4F86-976F-7D514E3EB883}" type="pres">
      <dgm:prSet presAssocID="{0E3C7B16-8A66-4BA1-9F0C-EA64A9776000}" presName="composite" presStyleCnt="0"/>
      <dgm:spPr/>
    </dgm:pt>
    <dgm:pt modelId="{22072E03-E1FF-4B79-8558-8716C7A91752}" type="pres">
      <dgm:prSet presAssocID="{0E3C7B16-8A66-4BA1-9F0C-EA64A9776000}" presName="ConnectorPoint" presStyleLbl="lnNode1" presStyleIdx="3" presStyleCnt="8"/>
      <dgm:spPr/>
    </dgm:pt>
    <dgm:pt modelId="{6F85CB49-FC1C-4652-845C-AEF96BBF693D}" type="pres">
      <dgm:prSet presAssocID="{0E3C7B16-8A66-4BA1-9F0C-EA64A9776000}" presName="DropPinPlaceHolder" presStyleCnt="0"/>
      <dgm:spPr/>
    </dgm:pt>
    <dgm:pt modelId="{EE7E9441-C0AB-4FE3-98B3-D9E6670571AF}" type="pres">
      <dgm:prSet presAssocID="{0E3C7B16-8A66-4BA1-9F0C-EA64A9776000}" presName="DropPin" presStyleLbl="alignNode1" presStyleIdx="3" presStyleCnt="8"/>
      <dgm:spPr/>
    </dgm:pt>
    <dgm:pt modelId="{5B289481-7ADB-4DBD-91D2-2E87A7801C56}" type="pres">
      <dgm:prSet presAssocID="{0E3C7B16-8A66-4BA1-9F0C-EA64A9776000}" presName="Ellipse" presStyleLbl="fgAcc1" presStyleIdx="4" presStyleCnt="9"/>
      <dgm:spPr/>
    </dgm:pt>
    <dgm:pt modelId="{EF210925-03C8-4BF8-AEDB-3AEE32A0ACC2}" type="pres">
      <dgm:prSet presAssocID="{0E3C7B16-8A66-4BA1-9F0C-EA64A9776000}" presName="L2TextContainer" presStyleLbl="revTx" presStyleIdx="6" presStyleCnt="1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10E1594-D724-4061-8652-5FFE419D3B8E}" type="pres">
      <dgm:prSet presAssocID="{0E3C7B16-8A66-4BA1-9F0C-EA64A9776000}" presName="L1TextContainer" presStyleLbl="revTx" presStyleIdx="7" presStyleCnt="1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D19F085-6F92-4E0D-B946-81D8D54AEEB1}" type="pres">
      <dgm:prSet presAssocID="{0E3C7B16-8A66-4BA1-9F0C-EA64A9776000}" presName="ConnectLine" presStyleLbl="sibTrans1D1" presStyleIdx="3" presStyleCnt="8"/>
      <dgm:spPr/>
    </dgm:pt>
    <dgm:pt modelId="{E33F7F4B-6FE0-45CA-A731-BBBF1BCCBB69}" type="pres">
      <dgm:prSet presAssocID="{0E3C7B16-8A66-4BA1-9F0C-EA64A9776000}" presName="EmptyPlaceHolder" presStyleCnt="0"/>
      <dgm:spPr/>
    </dgm:pt>
    <dgm:pt modelId="{3B62391B-A27A-4039-B610-45F3BE9CF66C}" type="pres">
      <dgm:prSet presAssocID="{C9C9BE63-80A6-42B2-95DE-4BDAB7F4E339}" presName="spaceBetweenRectangles" presStyleCnt="0"/>
      <dgm:spPr/>
    </dgm:pt>
    <dgm:pt modelId="{DCEEC7C0-6CAC-4153-B66A-D920E3B7F504}" type="pres">
      <dgm:prSet presAssocID="{683CC5F6-E9B5-49F2-909E-A68D38896308}" presName="composite" presStyleCnt="0"/>
      <dgm:spPr/>
    </dgm:pt>
    <dgm:pt modelId="{56361E50-9FEC-48AD-A369-C1A8379B35EC}" type="pres">
      <dgm:prSet presAssocID="{683CC5F6-E9B5-49F2-909E-A68D38896308}" presName="ConnectorPoint" presStyleLbl="lnNode1" presStyleIdx="4" presStyleCnt="8"/>
      <dgm:spPr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gm:spPr>
    </dgm:pt>
    <dgm:pt modelId="{70AC7E27-D774-4261-A80F-683BBD09A81D}" type="pres">
      <dgm:prSet presAssocID="{683CC5F6-E9B5-49F2-909E-A68D38896308}" presName="DropPinPlaceHolder" presStyleCnt="0"/>
      <dgm:spPr/>
    </dgm:pt>
    <dgm:pt modelId="{7BC09B8D-1C75-4604-9F35-AEC078447C45}" type="pres">
      <dgm:prSet presAssocID="{683CC5F6-E9B5-49F2-909E-A68D38896308}" presName="DropPin" presStyleLbl="alignNode1" presStyleIdx="4" presStyleCnt="8"/>
      <dgm:spPr>
        <a:prstGeom prst="ellipse">
          <a:avLst/>
        </a:prstGeom>
        <a:solidFill>
          <a:schemeClr val="accent3"/>
        </a:solidFill>
        <a:ln>
          <a:noFill/>
        </a:ln>
      </dgm:spPr>
    </dgm:pt>
    <dgm:pt modelId="{DFE91A1F-E910-48AB-A4C9-128002268483}" type="pres">
      <dgm:prSet presAssocID="{683CC5F6-E9B5-49F2-909E-A68D38896308}" presName="Ellipse" presStyleLbl="fgAcc1" presStyleIdx="5" presStyleCnt="9"/>
      <dgm:spPr>
        <a:prstGeom prst="star12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FC8603F2-85FC-4134-978C-4054E468209C}" type="pres">
      <dgm:prSet presAssocID="{683CC5F6-E9B5-49F2-909E-A68D38896308}" presName="L2TextContainer" presStyleLbl="revTx" presStyleIdx="8" presStyleCnt="1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B3AA5C-1289-44C6-9F3E-859ABA28E18F}" type="pres">
      <dgm:prSet presAssocID="{683CC5F6-E9B5-49F2-909E-A68D38896308}" presName="L1TextContainer" presStyleLbl="revTx" presStyleIdx="9" presStyleCnt="1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B03C0E-97EC-4D66-9B09-35D689DAB28C}" type="pres">
      <dgm:prSet presAssocID="{683CC5F6-E9B5-49F2-909E-A68D38896308}" presName="ConnectLine" presStyleLbl="sibTrans1D1" presStyleIdx="4" presStyleCnt="8"/>
      <dgm:spPr>
        <a:noFill/>
        <a:ln w="114300" cap="rnd" cmpd="sng" algn="ctr">
          <a:solidFill>
            <a:schemeClr val="bg1">
              <a:lumMod val="95000"/>
            </a:schemeClr>
          </a:solidFill>
          <a:prstDash val="sysDot"/>
          <a:round/>
        </a:ln>
        <a:effectLst/>
      </dgm:spPr>
    </dgm:pt>
    <dgm:pt modelId="{1A7A92CB-81F0-42D4-87BF-4008DEFA9CA8}" type="pres">
      <dgm:prSet presAssocID="{683CC5F6-E9B5-49F2-909E-A68D38896308}" presName="EmptyPlaceHolder" presStyleCnt="0"/>
      <dgm:spPr/>
    </dgm:pt>
    <dgm:pt modelId="{ABE3202B-256B-4398-8B41-CB40EDB06266}" type="pres">
      <dgm:prSet presAssocID="{4C61DDEE-8BBF-4CBF-B066-7E60B6DF0A11}" presName="spaceBetweenRectangles" presStyleCnt="0"/>
      <dgm:spPr/>
    </dgm:pt>
    <dgm:pt modelId="{B744CD57-FD23-4E62-9589-4CAC57B034E9}" type="pres">
      <dgm:prSet presAssocID="{CA6B1BA0-B2FC-48AD-8EDA-F4AAA4AF2782}" presName="composite" presStyleCnt="0"/>
      <dgm:spPr/>
    </dgm:pt>
    <dgm:pt modelId="{D891B168-1DA5-4124-931F-A51FCB8EFC11}" type="pres">
      <dgm:prSet presAssocID="{CA6B1BA0-B2FC-48AD-8EDA-F4AAA4AF2782}" presName="ConnectorPoint" presStyleLbl="lnNode1" presStyleIdx="5" presStyleCnt="8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42206762-CD73-4F82-B16A-D168E2503215}" type="pres">
      <dgm:prSet presAssocID="{CA6B1BA0-B2FC-48AD-8EDA-F4AAA4AF2782}" presName="DropPinPlaceHolder" presStyleCnt="0"/>
      <dgm:spPr/>
    </dgm:pt>
    <dgm:pt modelId="{C0DBECBF-E3AA-450B-95D4-8349AA21B4F8}" type="pres">
      <dgm:prSet presAssocID="{CA6B1BA0-B2FC-48AD-8EDA-F4AAA4AF2782}" presName="DropPin" presStyleLbl="alignNode1" presStyleIdx="5" presStyleCnt="8"/>
      <dgm:spPr>
        <a:ln>
          <a:noFill/>
        </a:ln>
      </dgm:spPr>
    </dgm:pt>
    <dgm:pt modelId="{6EDDD44C-F5E4-49AD-B1D9-346B8B8AEE8F}" type="pres">
      <dgm:prSet presAssocID="{CA6B1BA0-B2FC-48AD-8EDA-F4AAA4AF2782}" presName="Ellipse" presStyleLbl="fgAcc1" presStyleIdx="6" presStyleCnt="9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FE564261-183D-47F9-8E7E-BCFC5023A815}" type="pres">
      <dgm:prSet presAssocID="{CA6B1BA0-B2FC-48AD-8EDA-F4AAA4AF2782}" presName="L2TextContainer" presStyleLbl="revTx" presStyleIdx="10" presStyleCnt="1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A36ABE-9810-4ED4-9A55-2905E7588D06}" type="pres">
      <dgm:prSet presAssocID="{CA6B1BA0-B2FC-48AD-8EDA-F4AAA4AF2782}" presName="L1TextContainer" presStyleLbl="revTx" presStyleIdx="11" presStyleCnt="1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9F5909-A57C-4893-9C8A-D5960FE9BE37}" type="pres">
      <dgm:prSet presAssocID="{CA6B1BA0-B2FC-48AD-8EDA-F4AAA4AF2782}" presName="ConnectLine" presStyleLbl="sibTrans1D1" presStyleIdx="5" presStyleCnt="8"/>
      <dgm:spPr>
        <a:xfrm>
          <a:off x="4960678" y="2690813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DEDCEF89-DB8F-4197-B2D2-2D39426E0B96}" type="pres">
      <dgm:prSet presAssocID="{CA6B1BA0-B2FC-48AD-8EDA-F4AAA4AF2782}" presName="EmptyPlaceHolder" presStyleCnt="0"/>
      <dgm:spPr/>
    </dgm:pt>
    <dgm:pt modelId="{4A96FD2F-C127-41DC-AA54-1EEBED6BA483}" type="pres">
      <dgm:prSet presAssocID="{39FB540D-D808-4040-9A37-0AC474C0212F}" presName="spaceBetweenRectangles" presStyleCnt="0"/>
      <dgm:spPr/>
    </dgm:pt>
    <dgm:pt modelId="{A1AE2BC4-A99C-4DD3-A84D-EB3461D18287}" type="pres">
      <dgm:prSet presAssocID="{212ADAAB-D5CB-4BBC-8DAF-7340FD334994}" presName="composite" presStyleCnt="0"/>
      <dgm:spPr/>
    </dgm:pt>
    <dgm:pt modelId="{278CF1E0-B1C4-4B10-A5EC-FD7EF0557E2D}" type="pres">
      <dgm:prSet presAssocID="{212ADAAB-D5CB-4BBC-8DAF-7340FD334994}" presName="ConnectorPoint" presStyleLbl="lnNode1" presStyleIdx="6" presStyleCnt="8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27B65FB4-BE6A-41E6-BBE9-8DC9F7B73486}" type="pres">
      <dgm:prSet presAssocID="{212ADAAB-D5CB-4BBC-8DAF-7340FD334994}" presName="DropPinPlaceHolder" presStyleCnt="0"/>
      <dgm:spPr/>
    </dgm:pt>
    <dgm:pt modelId="{488CC4C6-DFBC-460C-A9ED-BEDA8CC682D4}" type="pres">
      <dgm:prSet presAssocID="{212ADAAB-D5CB-4BBC-8DAF-7340FD334994}" presName="DropPin" presStyleLbl="alignNode1" presStyleIdx="6" presStyleCnt="8"/>
      <dgm:spPr>
        <a:ln>
          <a:noFill/>
        </a:ln>
      </dgm:spPr>
    </dgm:pt>
    <dgm:pt modelId="{48CA82DA-B677-461B-A08D-337683480059}" type="pres">
      <dgm:prSet presAssocID="{212ADAAB-D5CB-4BBC-8DAF-7340FD334994}" presName="Ellipse" presStyleLbl="fgAcc1" presStyleIdx="7" presStyleCnt="9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1646913-A3FA-4470-A3E9-C64B0A13A62A}" type="pres">
      <dgm:prSet presAssocID="{212ADAAB-D5CB-4BBC-8DAF-7340FD334994}" presName="L2TextContainer" presStyleLbl="revTx" presStyleIdx="12" presStyleCnt="1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C2FC68-E1B8-4274-8090-C2C96A4CD82C}" type="pres">
      <dgm:prSet presAssocID="{212ADAAB-D5CB-4BBC-8DAF-7340FD334994}" presName="L1TextContainer" presStyleLbl="revTx" presStyleIdx="13" presStyleCnt="1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41BF23-550C-4E7F-977E-3D22E3AF7B51}" type="pres">
      <dgm:prSet presAssocID="{212ADAAB-D5CB-4BBC-8DAF-7340FD334994}" presName="ConnectLine" presStyleLbl="sibTrans1D1" presStyleIdx="6" presStyleCnt="8"/>
      <dgm:spPr>
        <a:xfrm>
          <a:off x="6519360" y="1097851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5018695D-CFD4-49F8-8967-BA8A0C0A0DE1}" type="pres">
      <dgm:prSet presAssocID="{212ADAAB-D5CB-4BBC-8DAF-7340FD334994}" presName="EmptyPlaceHolder" presStyleCnt="0"/>
      <dgm:spPr/>
    </dgm:pt>
    <dgm:pt modelId="{61EA613E-57A8-485F-A4A9-29037092E83A}" type="pres">
      <dgm:prSet presAssocID="{AB2787E4-2A8B-428D-A4AE-2B14DCFFC4E7}" presName="spaceBetweenRectangles" presStyleCnt="0"/>
      <dgm:spPr/>
    </dgm:pt>
    <dgm:pt modelId="{0F3B3032-C16A-44EB-AE28-CB7C1D797D2B}" type="pres">
      <dgm:prSet presAssocID="{A2560FD2-F12F-4A06-A96F-B86674952111}" presName="composite" presStyleCnt="0"/>
      <dgm:spPr/>
    </dgm:pt>
    <dgm:pt modelId="{A64C6D16-2F77-439A-848A-F1081C5E5CBE}" type="pres">
      <dgm:prSet presAssocID="{A2560FD2-F12F-4A06-A96F-B86674952111}" presName="ConnectorPoint" presStyleLbl="lnNode1" presStyleIdx="7" presStyleCnt="8"/>
      <dgm:spPr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gm:spPr>
    </dgm:pt>
    <dgm:pt modelId="{8EFC6EAF-71E5-48C3-9F69-6FB96640B14F}" type="pres">
      <dgm:prSet presAssocID="{A2560FD2-F12F-4A06-A96F-B86674952111}" presName="DropPinPlaceHolder" presStyleCnt="0"/>
      <dgm:spPr/>
    </dgm:pt>
    <dgm:pt modelId="{73F98938-B973-410F-B6E0-43437FA146E6}" type="pres">
      <dgm:prSet presAssocID="{A2560FD2-F12F-4A06-A96F-B86674952111}" presName="DropPin" presStyleLbl="alignNode1" presStyleIdx="7" presStyleCnt="8"/>
      <dgm:spPr>
        <a:prstGeom prst="ellipse">
          <a:avLst/>
        </a:prstGeom>
        <a:solidFill>
          <a:srgbClr val="FF0000"/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26BE64BD-02BC-4C6F-AC50-F9617E59754D}" type="pres">
      <dgm:prSet presAssocID="{A2560FD2-F12F-4A06-A96F-B86674952111}" presName="Ellipse" presStyleLbl="fgAcc1" presStyleIdx="8" presStyleCnt="9"/>
      <dgm:spPr>
        <a:prstGeom prst="star12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C5070CD-E29E-4F50-9A43-342A2DE968FF}" type="pres">
      <dgm:prSet presAssocID="{A2560FD2-F12F-4A06-A96F-B86674952111}" presName="L2TextContainer" presStyleLbl="revTx" presStyleIdx="14" presStyleCnt="1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ED4196-A0D3-4E5C-83DA-99291A8FFFC3}" type="pres">
      <dgm:prSet presAssocID="{A2560FD2-F12F-4A06-A96F-B86674952111}" presName="L1TextContainer" presStyleLbl="revTx" presStyleIdx="15" presStyleCnt="1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DE4918-169B-4E9C-B946-44A9D45AEC94}" type="pres">
      <dgm:prSet presAssocID="{A2560FD2-F12F-4A06-A96F-B86674952111}" presName="ConnectLine" presStyleLbl="sibTrans1D1" presStyleIdx="7" presStyleCnt="8"/>
      <dgm:spPr>
        <a:xfrm>
          <a:off x="8078042" y="2690813"/>
          <a:ext cx="0" cy="1592961"/>
        </a:xfrm>
        <a:prstGeom prst="line">
          <a:avLst/>
        </a:prstGeom>
        <a:noFill/>
        <a:ln w="114300" cap="rnd" cmpd="sng" algn="ctr">
          <a:solidFill>
            <a:prstClr val="white">
              <a:lumMod val="95000"/>
            </a:prstClr>
          </a:solidFill>
          <a:prstDash val="sysDot"/>
          <a:round/>
        </a:ln>
        <a:effectLst/>
      </dgm:spPr>
    </dgm:pt>
    <dgm:pt modelId="{75F2030E-997B-4809-B3F1-AEF48EEEDB2B}" type="pres">
      <dgm:prSet presAssocID="{A2560FD2-F12F-4A06-A96F-B86674952111}" presName="EmptyPlaceHolder" presStyleCnt="0"/>
      <dgm:spPr/>
    </dgm:pt>
  </dgm:ptLst>
  <dgm:cxnLst>
    <dgm:cxn modelId="{601FA375-B804-4895-B969-A3CE7B37C85C}" type="presOf" srcId="{096A9AF0-0DAE-4EB3-B448-4501DA034F4A}" destId="{C1E34084-406C-48D5-88FE-7226282DBC49}" srcOrd="0" destOrd="0" presId="urn:microsoft.com/office/officeart/2017/3/layout/DropPinTimeline"/>
    <dgm:cxn modelId="{2FC11007-01BB-470D-9422-1671E01275CE}" type="presOf" srcId="{A2560FD2-F12F-4A06-A96F-B86674952111}" destId="{6FED4196-A0D3-4E5C-83DA-99291A8FFFC3}" srcOrd="0" destOrd="0" presId="urn:microsoft.com/office/officeart/2017/3/layout/DropPinTimeline"/>
    <dgm:cxn modelId="{59786CF9-070F-4821-A4E9-D33DB930D8D2}" srcId="{63085546-7C7C-4B3E-ABEB-2669F1A65FB2}" destId="{683CC5F6-E9B5-49F2-909E-A68D38896308}" srcOrd="4" destOrd="0" parTransId="{15BFC747-B881-4328-BFBE-9BC128388CC6}" sibTransId="{4C61DDEE-8BBF-4CBF-B066-7E60B6DF0A11}"/>
    <dgm:cxn modelId="{17B5C739-0605-4FB2-8804-16A43A317D72}" type="presOf" srcId="{C66C66AD-0F99-4537-8CFE-E7DEB729C545}" destId="{930695B4-7947-4F91-9AF2-8A07922888EE}" srcOrd="0" destOrd="0" presId="urn:microsoft.com/office/officeart/2017/3/layout/DropPinTimeline"/>
    <dgm:cxn modelId="{991E153C-2D4A-4089-A3BB-23D6CF24990F}" type="presOf" srcId="{683CC5F6-E9B5-49F2-909E-A68D38896308}" destId="{4EB3AA5C-1289-44C6-9F3E-859ABA28E18F}" srcOrd="0" destOrd="0" presId="urn:microsoft.com/office/officeart/2017/3/layout/DropPinTimeline"/>
    <dgm:cxn modelId="{2802187F-7EB3-49BE-9C62-E8F8F0567AFB}" type="presOf" srcId="{3CB04A44-4013-4CA7-90FD-29AFC3C15E37}" destId="{FE564261-183D-47F9-8E7E-BCFC5023A815}" srcOrd="0" destOrd="0" presId="urn:microsoft.com/office/officeart/2017/3/layout/DropPinTimeline"/>
    <dgm:cxn modelId="{761E4B58-8AA0-4EE9-9827-01A0CA5D8AAC}" type="presOf" srcId="{9DCEA5FC-4640-45AF-B712-7A4FD94AEF0D}" destId="{85C50C56-6DC8-4C47-8DBC-4FD6B1554AA4}" srcOrd="0" destOrd="0" presId="urn:microsoft.com/office/officeart/2017/3/layout/DropPinTimeline"/>
    <dgm:cxn modelId="{13795DF8-BBFD-4658-A014-777BA439290B}" type="presOf" srcId="{420948F9-6898-4C46-9179-DD65FF21BBE5}" destId="{B608C5A1-CE9E-4410-9F2F-F714CC6AB069}" srcOrd="0" destOrd="0" presId="urn:microsoft.com/office/officeart/2017/3/layout/DropPinTimeline"/>
    <dgm:cxn modelId="{F83DF077-A6DE-4B8C-A62E-2FB10C7306B7}" type="presOf" srcId="{4EA069F3-397F-40D5-94A6-32C3E355C277}" destId="{FC8603F2-85FC-4134-978C-4054E468209C}" srcOrd="0" destOrd="0" presId="urn:microsoft.com/office/officeart/2017/3/layout/DropPinTimeline"/>
    <dgm:cxn modelId="{F16073A4-7F3E-4CB9-8FB4-14646A5FA672}" type="presOf" srcId="{831701CF-77C7-46C0-A913-8CC39517BAB8}" destId="{A782CF5D-A585-4990-846A-5EDBD19A9BDB}" srcOrd="0" destOrd="0" presId="urn:microsoft.com/office/officeart/2017/3/layout/DropPinTimeline"/>
    <dgm:cxn modelId="{CD6B6EE8-3813-4EF1-BFEC-C005A3326D63}" srcId="{63085546-7C7C-4B3E-ABEB-2669F1A65FB2}" destId="{CA6B1BA0-B2FC-48AD-8EDA-F4AAA4AF2782}" srcOrd="5" destOrd="0" parTransId="{D7D3AA07-BCB9-4212-A556-E90870FB1413}" sibTransId="{39FB540D-D808-4040-9A37-0AC474C0212F}"/>
    <dgm:cxn modelId="{94697F99-0B2A-40B4-AB69-0F6D4E65F932}" srcId="{0E3C7B16-8A66-4BA1-9F0C-EA64A9776000}" destId="{9115F125-94A9-4B7C-98B7-32655B3306FF}" srcOrd="0" destOrd="0" parTransId="{DE8E0F52-44CD-4F2D-A44E-62B4720A1A7C}" sibTransId="{26EA14B2-C92C-4374-8DBF-9542A47C17FC}"/>
    <dgm:cxn modelId="{B77A97D9-C3F9-4DA4-91DF-D99BBEEFEE2A}" srcId="{096A9AF0-0DAE-4EB3-B448-4501DA034F4A}" destId="{420948F9-6898-4C46-9179-DD65FF21BBE5}" srcOrd="0" destOrd="0" parTransId="{F492FDB0-6777-4CA7-A191-220909D2C216}" sibTransId="{41245D8A-7A22-492A-A50B-99A081A0C92D}"/>
    <dgm:cxn modelId="{BFFD10E6-5542-49AE-B35B-B517330863CE}" srcId="{63085546-7C7C-4B3E-ABEB-2669F1A65FB2}" destId="{0E3C7B16-8A66-4BA1-9F0C-EA64A9776000}" srcOrd="3" destOrd="0" parTransId="{98509585-AEAE-427E-B9E4-73EC6F2A2352}" sibTransId="{C9C9BE63-80A6-42B2-95DE-4BDAB7F4E339}"/>
    <dgm:cxn modelId="{E4469D45-E897-415B-A682-716414212B34}" type="presOf" srcId="{1E529C6E-C939-479A-A075-9E9B02837B50}" destId="{5C5070CD-E29E-4F50-9A43-342A2DE968FF}" srcOrd="0" destOrd="0" presId="urn:microsoft.com/office/officeart/2017/3/layout/DropPinTimeline"/>
    <dgm:cxn modelId="{DBD99269-D7F7-4B47-B17B-A5AE402751D9}" srcId="{63085546-7C7C-4B3E-ABEB-2669F1A65FB2}" destId="{9DCEA5FC-4640-45AF-B712-7A4FD94AEF0D}" srcOrd="0" destOrd="0" parTransId="{929A5FD9-0612-4B79-9B59-C3C36D34A069}" sibTransId="{0A99745B-BB5C-49B3-A782-8DB57641F6C9}"/>
    <dgm:cxn modelId="{C2179593-E983-49DB-8260-193084C083A1}" type="presOf" srcId="{629ABCA6-1277-4A89-B13A-3D6EB09274A7}" destId="{E38C7F72-CCD2-472B-8EB3-137EB40D7D03}" srcOrd="0" destOrd="0" presId="urn:microsoft.com/office/officeart/2017/3/layout/DropPinTimeline"/>
    <dgm:cxn modelId="{24A8F052-3377-4BA4-8C62-CCF5039C85D7}" srcId="{CA6B1BA0-B2FC-48AD-8EDA-F4AAA4AF2782}" destId="{3CB04A44-4013-4CA7-90FD-29AFC3C15E37}" srcOrd="0" destOrd="0" parTransId="{ECEE936A-E3CC-4209-BECC-1CD0C85A2B72}" sibTransId="{D7A8F7A0-47A3-4464-B3B7-E0806DF46627}"/>
    <dgm:cxn modelId="{DF090596-43E9-4649-8CB6-B0F55730FFDB}" type="presOf" srcId="{0E3C7B16-8A66-4BA1-9F0C-EA64A9776000}" destId="{810E1594-D724-4061-8652-5FFE419D3B8E}" srcOrd="0" destOrd="0" presId="urn:microsoft.com/office/officeart/2017/3/layout/DropPinTimeline"/>
    <dgm:cxn modelId="{2F02861A-3FDC-4C2B-B724-282D5914D85A}" type="presOf" srcId="{212ADAAB-D5CB-4BBC-8DAF-7340FD334994}" destId="{6EC2FC68-E1B8-4274-8090-C2C96A4CD82C}" srcOrd="0" destOrd="0" presId="urn:microsoft.com/office/officeart/2017/3/layout/DropPinTimeline"/>
    <dgm:cxn modelId="{146C3436-7349-460D-8FAF-B5C22B68A41F}" type="presOf" srcId="{CA6B1BA0-B2FC-48AD-8EDA-F4AAA4AF2782}" destId="{3DA36ABE-9810-4ED4-9A55-2905E7588D06}" srcOrd="0" destOrd="0" presId="urn:microsoft.com/office/officeart/2017/3/layout/DropPinTimeline"/>
    <dgm:cxn modelId="{EF23A2CB-B1F0-445E-BCE4-76D6EDDF035D}" srcId="{63085546-7C7C-4B3E-ABEB-2669F1A65FB2}" destId="{629ABCA6-1277-4A89-B13A-3D6EB09274A7}" srcOrd="2" destOrd="0" parTransId="{CF6EC29D-1DC0-49EF-808D-B09071F764CA}" sibTransId="{905F8138-4658-44AC-A8B8-C7275F4ABBB3}"/>
    <dgm:cxn modelId="{BC5A70C8-9D97-4922-BCDB-6316D191C527}" srcId="{683CC5F6-E9B5-49F2-909E-A68D38896308}" destId="{4EA069F3-397F-40D5-94A6-32C3E355C277}" srcOrd="0" destOrd="0" parTransId="{2F99115B-608E-4E08-A503-B74879A76D07}" sibTransId="{E94D5EF7-F47C-476C-A5FE-1C35261B578A}"/>
    <dgm:cxn modelId="{DD687B5C-28C8-4088-99B8-D375C5FDAE4A}" srcId="{212ADAAB-D5CB-4BBC-8DAF-7340FD334994}" destId="{2AEE5C11-34AE-4EB7-8907-9BED418EA471}" srcOrd="0" destOrd="0" parTransId="{2E14AD1F-C7EA-45AE-ADC0-0EE92A6516CB}" sibTransId="{F36FDDA0-6B91-47CB-8114-B6F076E55FC8}"/>
    <dgm:cxn modelId="{39A11E5C-7A57-4117-A6DF-36000C29509C}" srcId="{9DCEA5FC-4640-45AF-B712-7A4FD94AEF0D}" destId="{831701CF-77C7-46C0-A913-8CC39517BAB8}" srcOrd="0" destOrd="0" parTransId="{13FBC60D-3EA6-4496-BA97-C1AE8C7F8961}" sibTransId="{75156CDF-E17B-4DAD-AE37-EA44D7F37090}"/>
    <dgm:cxn modelId="{F9D8B584-9399-4A2B-8ADC-F71293A4822C}" srcId="{63085546-7C7C-4B3E-ABEB-2669F1A65FB2}" destId="{A2560FD2-F12F-4A06-A96F-B86674952111}" srcOrd="7" destOrd="0" parTransId="{96173659-138A-4A00-AE0B-9063EA9393A6}" sibTransId="{D3C3BC3F-2256-4FBC-AFA5-0D035E3EACD7}"/>
    <dgm:cxn modelId="{29D143E8-C3B8-46F0-8F22-10C6F4E07AF0}" type="presOf" srcId="{9115F125-94A9-4B7C-98B7-32655B3306FF}" destId="{EF210925-03C8-4BF8-AEDB-3AEE32A0ACC2}" srcOrd="0" destOrd="0" presId="urn:microsoft.com/office/officeart/2017/3/layout/DropPinTimeline"/>
    <dgm:cxn modelId="{247DE591-0579-4FF5-9C62-940C4F67096B}" type="presOf" srcId="{63085546-7C7C-4B3E-ABEB-2669F1A65FB2}" destId="{7A5D3400-AF5B-4297-8592-4C1EDB9D0973}" srcOrd="0" destOrd="0" presId="urn:microsoft.com/office/officeart/2017/3/layout/DropPinTimeline"/>
    <dgm:cxn modelId="{99746BB5-7122-43B8-8680-CF610F03585C}" srcId="{A2560FD2-F12F-4A06-A96F-B86674952111}" destId="{1E529C6E-C939-479A-A075-9E9B02837B50}" srcOrd="0" destOrd="0" parTransId="{46B3C017-F97A-4640-992A-33AEE06B2EFC}" sibTransId="{192E80CB-2667-481C-8244-6EC4AEED1BC2}"/>
    <dgm:cxn modelId="{C8C7266C-2A0C-476A-85B3-F12BE2521F4C}" srcId="{63085546-7C7C-4B3E-ABEB-2669F1A65FB2}" destId="{212ADAAB-D5CB-4BBC-8DAF-7340FD334994}" srcOrd="6" destOrd="0" parTransId="{45F6D312-A686-491E-95E3-EFB9640CC472}" sibTransId="{AB2787E4-2A8B-428D-A4AE-2B14DCFFC4E7}"/>
    <dgm:cxn modelId="{7EE7E378-F2F1-4222-AD21-9F35B9991521}" srcId="{629ABCA6-1277-4A89-B13A-3D6EB09274A7}" destId="{C66C66AD-0F99-4537-8CFE-E7DEB729C545}" srcOrd="0" destOrd="0" parTransId="{93E4F232-1789-4F3F-B891-D7FA906126C1}" sibTransId="{B3C805E6-63E1-46A4-9533-2B6EE3426171}"/>
    <dgm:cxn modelId="{3C15AF51-54A6-4ED0-824A-52A4CE5468AB}" type="presOf" srcId="{2AEE5C11-34AE-4EB7-8907-9BED418EA471}" destId="{D1646913-A3FA-4470-A3E9-C64B0A13A62A}" srcOrd="0" destOrd="0" presId="urn:microsoft.com/office/officeart/2017/3/layout/DropPinTimeline"/>
    <dgm:cxn modelId="{CA0753BD-DB60-4D68-8486-5B376B839B26}" srcId="{63085546-7C7C-4B3E-ABEB-2669F1A65FB2}" destId="{096A9AF0-0DAE-4EB3-B448-4501DA034F4A}" srcOrd="1" destOrd="0" parTransId="{8CE6ABD6-768E-42C8-9029-C3B5F278B21C}" sibTransId="{6B0D7DA9-E6ED-4137-9716-F48BF62327A8}"/>
    <dgm:cxn modelId="{DA6A51DB-6C18-400B-9DA5-E8330852483B}" type="presParOf" srcId="{7A5D3400-AF5B-4297-8592-4C1EDB9D0973}" destId="{BD204284-1F7C-4D58-BC79-8C2DEE7E9FAF}" srcOrd="0" destOrd="0" presId="urn:microsoft.com/office/officeart/2017/3/layout/DropPinTimeline"/>
    <dgm:cxn modelId="{B682209A-D180-4D3D-A7FE-3FF4623AAAC8}" type="presParOf" srcId="{7A5D3400-AF5B-4297-8592-4C1EDB9D0973}" destId="{46A6B157-7198-41C4-9D25-C4F8885F1B6F}" srcOrd="1" destOrd="0" presId="urn:microsoft.com/office/officeart/2017/3/layout/DropPinTimeline"/>
    <dgm:cxn modelId="{4CF30FDC-8EA5-4C55-A240-DA99543AE3C6}" type="presParOf" srcId="{46A6B157-7198-41C4-9D25-C4F8885F1B6F}" destId="{578E6A06-6F61-48BD-9F1A-48E731D6E26D}" srcOrd="0" destOrd="0" presId="urn:microsoft.com/office/officeart/2017/3/layout/DropPinTimeline"/>
    <dgm:cxn modelId="{7F06BCA7-F8E6-43B5-AEBF-3EA16A460043}" type="presParOf" srcId="{578E6A06-6F61-48BD-9F1A-48E731D6E26D}" destId="{9F727168-E825-43C1-AF50-41E115F59C0C}" srcOrd="0" destOrd="0" presId="urn:microsoft.com/office/officeart/2017/3/layout/DropPinTimeline"/>
    <dgm:cxn modelId="{39550BBA-C07C-435F-AE58-6A3869656E8F}" type="presParOf" srcId="{578E6A06-6F61-48BD-9F1A-48E731D6E26D}" destId="{0C380CA5-521A-4949-A022-450DA9C217F5}" srcOrd="1" destOrd="0" presId="urn:microsoft.com/office/officeart/2017/3/layout/DropPinTimeline"/>
    <dgm:cxn modelId="{50FAF036-8C4F-4AB4-964E-F6C0C8E1B366}" type="presParOf" srcId="{0C380CA5-521A-4949-A022-450DA9C217F5}" destId="{19EF924A-339B-436A-9151-9C7B0B0377B9}" srcOrd="0" destOrd="0" presId="urn:microsoft.com/office/officeart/2017/3/layout/DropPinTimeline"/>
    <dgm:cxn modelId="{FEF6FDFF-AC95-4350-940F-FC375C454173}" type="presParOf" srcId="{0C380CA5-521A-4949-A022-450DA9C217F5}" destId="{846B4BA4-33F0-43CE-A60E-B95E195AD5A9}" srcOrd="1" destOrd="0" presId="urn:microsoft.com/office/officeart/2017/3/layout/DropPinTimeline"/>
    <dgm:cxn modelId="{86FB1E3B-8C27-43E3-9CFC-6B9AD5B19723}" type="presParOf" srcId="{578E6A06-6F61-48BD-9F1A-48E731D6E26D}" destId="{A782CF5D-A585-4990-846A-5EDBD19A9BDB}" srcOrd="2" destOrd="0" presId="urn:microsoft.com/office/officeart/2017/3/layout/DropPinTimeline"/>
    <dgm:cxn modelId="{A2AA414F-7DC4-4250-B21D-62866A63C6BC}" type="presParOf" srcId="{578E6A06-6F61-48BD-9F1A-48E731D6E26D}" destId="{85C50C56-6DC8-4C47-8DBC-4FD6B1554AA4}" srcOrd="3" destOrd="0" presId="urn:microsoft.com/office/officeart/2017/3/layout/DropPinTimeline"/>
    <dgm:cxn modelId="{AEEA7548-3D0E-4A32-8C4A-EEFE5745C7DF}" type="presParOf" srcId="{578E6A06-6F61-48BD-9F1A-48E731D6E26D}" destId="{4F322B1B-F357-4BCD-BF34-8A0D705A1CE7}" srcOrd="4" destOrd="0" presId="urn:microsoft.com/office/officeart/2017/3/layout/DropPinTimeline"/>
    <dgm:cxn modelId="{7AB3159E-92F2-4399-AE36-6211AADC42EA}" type="presParOf" srcId="{578E6A06-6F61-48BD-9F1A-48E731D6E26D}" destId="{9FF32B1E-94FD-475E-9959-8E0546070C5B}" srcOrd="5" destOrd="0" presId="urn:microsoft.com/office/officeart/2017/3/layout/DropPinTimeline"/>
    <dgm:cxn modelId="{CAD3EAEA-2806-4987-BD88-048D89C54CF1}" type="presParOf" srcId="{46A6B157-7198-41C4-9D25-C4F8885F1B6F}" destId="{C9E000F5-B650-46EB-A3B0-FBA6593CE548}" srcOrd="1" destOrd="0" presId="urn:microsoft.com/office/officeart/2017/3/layout/DropPinTimeline"/>
    <dgm:cxn modelId="{5EA5B657-7F2F-44E2-B1DD-0B3ECBD1E99D}" type="presParOf" srcId="{46A6B157-7198-41C4-9D25-C4F8885F1B6F}" destId="{64373A7D-C7A5-4C0C-9781-58743159539A}" srcOrd="2" destOrd="0" presId="urn:microsoft.com/office/officeart/2017/3/layout/DropPinTimeline"/>
    <dgm:cxn modelId="{14BAE908-5010-418B-B10F-E0EF3644818C}" type="presParOf" srcId="{64373A7D-C7A5-4C0C-9781-58743159539A}" destId="{B57996C3-16BE-4CEB-B9E2-6FFC42938F41}" srcOrd="0" destOrd="0" presId="urn:microsoft.com/office/officeart/2017/3/layout/DropPinTimeline"/>
    <dgm:cxn modelId="{6EE799C9-2ACE-448A-B9B4-1F0BFCC5494D}" type="presParOf" srcId="{64373A7D-C7A5-4C0C-9781-58743159539A}" destId="{BC71368F-DA7E-405D-93AC-3A6767BF9FC6}" srcOrd="1" destOrd="0" presId="urn:microsoft.com/office/officeart/2017/3/layout/DropPinTimeline"/>
    <dgm:cxn modelId="{59CC3372-0972-45A9-AB2E-167939969C7E}" type="presParOf" srcId="{BC71368F-DA7E-405D-93AC-3A6767BF9FC6}" destId="{5B4632EA-1574-417A-A3FA-D711159FBAD1}" srcOrd="0" destOrd="0" presId="urn:microsoft.com/office/officeart/2017/3/layout/DropPinTimeline"/>
    <dgm:cxn modelId="{1BF47519-9E4E-4BB0-BCBA-A5961FF9A6CD}" type="presParOf" srcId="{BC71368F-DA7E-405D-93AC-3A6767BF9FC6}" destId="{032E0966-F86B-4BBD-BE80-8FAB861AF0E8}" srcOrd="1" destOrd="0" presId="urn:microsoft.com/office/officeart/2017/3/layout/DropPinTimeline"/>
    <dgm:cxn modelId="{882EEBD2-110A-4990-8880-616C578449B7}" type="presParOf" srcId="{64373A7D-C7A5-4C0C-9781-58743159539A}" destId="{B608C5A1-CE9E-4410-9F2F-F714CC6AB069}" srcOrd="2" destOrd="0" presId="urn:microsoft.com/office/officeart/2017/3/layout/DropPinTimeline"/>
    <dgm:cxn modelId="{E5F82FBD-2B6D-4121-BACE-4D1B9A91EC66}" type="presParOf" srcId="{64373A7D-C7A5-4C0C-9781-58743159539A}" destId="{C1E34084-406C-48D5-88FE-7226282DBC49}" srcOrd="3" destOrd="0" presId="urn:microsoft.com/office/officeart/2017/3/layout/DropPinTimeline"/>
    <dgm:cxn modelId="{B94D7E38-E5D7-44D5-B33C-E3A0C78F3780}" type="presParOf" srcId="{64373A7D-C7A5-4C0C-9781-58743159539A}" destId="{33168228-1414-4AAF-B7E5-C08A80BBB2F1}" srcOrd="4" destOrd="0" presId="urn:microsoft.com/office/officeart/2017/3/layout/DropPinTimeline"/>
    <dgm:cxn modelId="{397EE9F0-39A3-4A02-B678-70EBE6F9F893}" type="presParOf" srcId="{64373A7D-C7A5-4C0C-9781-58743159539A}" destId="{C791BCDD-76D3-4E0E-98B9-0C4903CF0E94}" srcOrd="5" destOrd="0" presId="urn:microsoft.com/office/officeart/2017/3/layout/DropPinTimeline"/>
    <dgm:cxn modelId="{AD2F3FEC-DCA0-43DB-982D-903784448797}" type="presParOf" srcId="{46A6B157-7198-41C4-9D25-C4F8885F1B6F}" destId="{3B1DA912-FDB7-4F73-8823-B30C56F7DE86}" srcOrd="3" destOrd="0" presId="urn:microsoft.com/office/officeart/2017/3/layout/DropPinTimeline"/>
    <dgm:cxn modelId="{8F2AC7F5-7D56-4659-A54B-C6AC1593D5CA}" type="presParOf" srcId="{46A6B157-7198-41C4-9D25-C4F8885F1B6F}" destId="{5581FC3D-676D-47A0-A71B-4C0C292AC934}" srcOrd="4" destOrd="0" presId="urn:microsoft.com/office/officeart/2017/3/layout/DropPinTimeline"/>
    <dgm:cxn modelId="{FE011A37-D49D-444F-8745-1CF8FACAE939}" type="presParOf" srcId="{5581FC3D-676D-47A0-A71B-4C0C292AC934}" destId="{5E6D8A95-96F0-4642-BA56-D7F7B3961ED1}" srcOrd="0" destOrd="0" presId="urn:microsoft.com/office/officeart/2017/3/layout/DropPinTimeline"/>
    <dgm:cxn modelId="{E9F36269-4D06-4D4A-993B-C5D295CA02AB}" type="presParOf" srcId="{5581FC3D-676D-47A0-A71B-4C0C292AC934}" destId="{43095447-6024-46CD-8A43-BB892999A612}" srcOrd="1" destOrd="0" presId="urn:microsoft.com/office/officeart/2017/3/layout/DropPinTimeline"/>
    <dgm:cxn modelId="{F00B8AA1-63A4-4BD5-BCA1-39E3F3DC1BD3}" type="presParOf" srcId="{43095447-6024-46CD-8A43-BB892999A612}" destId="{F18155F3-143C-4F17-8F89-073D5E871AFE}" srcOrd="0" destOrd="0" presId="urn:microsoft.com/office/officeart/2017/3/layout/DropPinTimeline"/>
    <dgm:cxn modelId="{62550768-AAE3-41F8-93C8-3FA0AC6047F6}" type="presParOf" srcId="{43095447-6024-46CD-8A43-BB892999A612}" destId="{D88A2522-B0C3-4522-BA3B-BD82EC759528}" srcOrd="1" destOrd="0" presId="urn:microsoft.com/office/officeart/2017/3/layout/DropPinTimeline"/>
    <dgm:cxn modelId="{FCA9C8DF-FB8B-4EAD-97A5-B12662100939}" type="presParOf" srcId="{5581FC3D-676D-47A0-A71B-4C0C292AC934}" destId="{930695B4-7947-4F91-9AF2-8A07922888EE}" srcOrd="2" destOrd="0" presId="urn:microsoft.com/office/officeart/2017/3/layout/DropPinTimeline"/>
    <dgm:cxn modelId="{3027DF0D-9808-4C3F-9ED8-DDD70D0EB47C}" type="presParOf" srcId="{5581FC3D-676D-47A0-A71B-4C0C292AC934}" destId="{E38C7F72-CCD2-472B-8EB3-137EB40D7D03}" srcOrd="3" destOrd="0" presId="urn:microsoft.com/office/officeart/2017/3/layout/DropPinTimeline"/>
    <dgm:cxn modelId="{142E04A8-E2F6-4521-91EB-92D9F4F90F86}" type="presParOf" srcId="{5581FC3D-676D-47A0-A71B-4C0C292AC934}" destId="{1F609CD2-1EAD-44F8-ABF7-783E05447336}" srcOrd="4" destOrd="0" presId="urn:microsoft.com/office/officeart/2017/3/layout/DropPinTimeline"/>
    <dgm:cxn modelId="{5195A143-25FE-4EB5-8F93-4A071F83CCA0}" type="presParOf" srcId="{5581FC3D-676D-47A0-A71B-4C0C292AC934}" destId="{8B5CDE37-966E-4018-977B-1E541E96CFC8}" srcOrd="5" destOrd="0" presId="urn:microsoft.com/office/officeart/2017/3/layout/DropPinTimeline"/>
    <dgm:cxn modelId="{4E824D74-A980-41C9-85AC-E25AB44ACA6C}" type="presParOf" srcId="{46A6B157-7198-41C4-9D25-C4F8885F1B6F}" destId="{04730F3C-C216-4361-B846-B62FDE9E6718}" srcOrd="5" destOrd="0" presId="urn:microsoft.com/office/officeart/2017/3/layout/DropPinTimeline"/>
    <dgm:cxn modelId="{09F7FB45-3B99-4761-8D75-C417DB3132C4}" type="presParOf" srcId="{46A6B157-7198-41C4-9D25-C4F8885F1B6F}" destId="{5BAA0A2E-57E7-4F86-976F-7D514E3EB883}" srcOrd="6" destOrd="0" presId="urn:microsoft.com/office/officeart/2017/3/layout/DropPinTimeline"/>
    <dgm:cxn modelId="{6D7FFC9F-BA36-4D58-9C53-6A8C7119842D}" type="presParOf" srcId="{5BAA0A2E-57E7-4F86-976F-7D514E3EB883}" destId="{22072E03-E1FF-4B79-8558-8716C7A91752}" srcOrd="0" destOrd="0" presId="urn:microsoft.com/office/officeart/2017/3/layout/DropPinTimeline"/>
    <dgm:cxn modelId="{A75DC729-1698-4156-B10F-DF814CDF5FB1}" type="presParOf" srcId="{5BAA0A2E-57E7-4F86-976F-7D514E3EB883}" destId="{6F85CB49-FC1C-4652-845C-AEF96BBF693D}" srcOrd="1" destOrd="0" presId="urn:microsoft.com/office/officeart/2017/3/layout/DropPinTimeline"/>
    <dgm:cxn modelId="{C875BEF3-F394-4F2A-BA51-99C7F5BF76EF}" type="presParOf" srcId="{6F85CB49-FC1C-4652-845C-AEF96BBF693D}" destId="{EE7E9441-C0AB-4FE3-98B3-D9E6670571AF}" srcOrd="0" destOrd="0" presId="urn:microsoft.com/office/officeart/2017/3/layout/DropPinTimeline"/>
    <dgm:cxn modelId="{3E378C1B-C74B-4D84-ACAB-2F3BCB0305B3}" type="presParOf" srcId="{6F85CB49-FC1C-4652-845C-AEF96BBF693D}" destId="{5B289481-7ADB-4DBD-91D2-2E87A7801C56}" srcOrd="1" destOrd="0" presId="urn:microsoft.com/office/officeart/2017/3/layout/DropPinTimeline"/>
    <dgm:cxn modelId="{30DC7F6F-471A-45DC-BB80-2920294E1E71}" type="presParOf" srcId="{5BAA0A2E-57E7-4F86-976F-7D514E3EB883}" destId="{EF210925-03C8-4BF8-AEDB-3AEE32A0ACC2}" srcOrd="2" destOrd="0" presId="urn:microsoft.com/office/officeart/2017/3/layout/DropPinTimeline"/>
    <dgm:cxn modelId="{6CB03838-CCC2-4897-A2F9-71FA3C8639C5}" type="presParOf" srcId="{5BAA0A2E-57E7-4F86-976F-7D514E3EB883}" destId="{810E1594-D724-4061-8652-5FFE419D3B8E}" srcOrd="3" destOrd="0" presId="urn:microsoft.com/office/officeart/2017/3/layout/DropPinTimeline"/>
    <dgm:cxn modelId="{ADB3977B-9346-41BA-81B1-ECF3C2065783}" type="presParOf" srcId="{5BAA0A2E-57E7-4F86-976F-7D514E3EB883}" destId="{7D19F085-6F92-4E0D-B946-81D8D54AEEB1}" srcOrd="4" destOrd="0" presId="urn:microsoft.com/office/officeart/2017/3/layout/DropPinTimeline"/>
    <dgm:cxn modelId="{6794249A-6E5F-4D4B-B3EB-A7B8CBA14078}" type="presParOf" srcId="{5BAA0A2E-57E7-4F86-976F-7D514E3EB883}" destId="{E33F7F4B-6FE0-45CA-A731-BBBF1BCCBB69}" srcOrd="5" destOrd="0" presId="urn:microsoft.com/office/officeart/2017/3/layout/DropPinTimeline"/>
    <dgm:cxn modelId="{4CB3F609-DB10-4D2E-8D23-43FD07BE1AFE}" type="presParOf" srcId="{46A6B157-7198-41C4-9D25-C4F8885F1B6F}" destId="{3B62391B-A27A-4039-B610-45F3BE9CF66C}" srcOrd="7" destOrd="0" presId="urn:microsoft.com/office/officeart/2017/3/layout/DropPinTimeline"/>
    <dgm:cxn modelId="{51C3A01D-5793-42E1-B8B1-95C7AEB64581}" type="presParOf" srcId="{46A6B157-7198-41C4-9D25-C4F8885F1B6F}" destId="{DCEEC7C0-6CAC-4153-B66A-D920E3B7F504}" srcOrd="8" destOrd="0" presId="urn:microsoft.com/office/officeart/2017/3/layout/DropPinTimeline"/>
    <dgm:cxn modelId="{86D426D3-DE4C-4BB4-8C09-D2C63BD51E4E}" type="presParOf" srcId="{DCEEC7C0-6CAC-4153-B66A-D920E3B7F504}" destId="{56361E50-9FEC-48AD-A369-C1A8379B35EC}" srcOrd="0" destOrd="0" presId="urn:microsoft.com/office/officeart/2017/3/layout/DropPinTimeline"/>
    <dgm:cxn modelId="{02CD6C3F-E995-471C-94FB-C0D54B4842D5}" type="presParOf" srcId="{DCEEC7C0-6CAC-4153-B66A-D920E3B7F504}" destId="{70AC7E27-D774-4261-A80F-683BBD09A81D}" srcOrd="1" destOrd="0" presId="urn:microsoft.com/office/officeart/2017/3/layout/DropPinTimeline"/>
    <dgm:cxn modelId="{5CF11FCC-C23E-454E-AC1E-DFD67727D7CD}" type="presParOf" srcId="{70AC7E27-D774-4261-A80F-683BBD09A81D}" destId="{7BC09B8D-1C75-4604-9F35-AEC078447C45}" srcOrd="0" destOrd="0" presId="urn:microsoft.com/office/officeart/2017/3/layout/DropPinTimeline"/>
    <dgm:cxn modelId="{F5089ADD-33C1-472D-BAF2-91B6652DF1A9}" type="presParOf" srcId="{70AC7E27-D774-4261-A80F-683BBD09A81D}" destId="{DFE91A1F-E910-48AB-A4C9-128002268483}" srcOrd="1" destOrd="0" presId="urn:microsoft.com/office/officeart/2017/3/layout/DropPinTimeline"/>
    <dgm:cxn modelId="{FD943790-5411-4A3B-924D-4403B21626BA}" type="presParOf" srcId="{DCEEC7C0-6CAC-4153-B66A-D920E3B7F504}" destId="{FC8603F2-85FC-4134-978C-4054E468209C}" srcOrd="2" destOrd="0" presId="urn:microsoft.com/office/officeart/2017/3/layout/DropPinTimeline"/>
    <dgm:cxn modelId="{D5E16DB1-0EBE-490A-BD7E-FD19274E6A38}" type="presParOf" srcId="{DCEEC7C0-6CAC-4153-B66A-D920E3B7F504}" destId="{4EB3AA5C-1289-44C6-9F3E-859ABA28E18F}" srcOrd="3" destOrd="0" presId="urn:microsoft.com/office/officeart/2017/3/layout/DropPinTimeline"/>
    <dgm:cxn modelId="{8DE5DA9E-2AA7-43F7-8DD5-E5ECEF772101}" type="presParOf" srcId="{DCEEC7C0-6CAC-4153-B66A-D920E3B7F504}" destId="{0BB03C0E-97EC-4D66-9B09-35D689DAB28C}" srcOrd="4" destOrd="0" presId="urn:microsoft.com/office/officeart/2017/3/layout/DropPinTimeline"/>
    <dgm:cxn modelId="{DA57C1DD-192D-489A-BBC9-D9ACA01A09F2}" type="presParOf" srcId="{DCEEC7C0-6CAC-4153-B66A-D920E3B7F504}" destId="{1A7A92CB-81F0-42D4-87BF-4008DEFA9CA8}" srcOrd="5" destOrd="0" presId="urn:microsoft.com/office/officeart/2017/3/layout/DropPinTimeline"/>
    <dgm:cxn modelId="{7E5E61DA-CACE-4FC7-A295-A50C9FA0159E}" type="presParOf" srcId="{46A6B157-7198-41C4-9D25-C4F8885F1B6F}" destId="{ABE3202B-256B-4398-8B41-CB40EDB06266}" srcOrd="9" destOrd="0" presId="urn:microsoft.com/office/officeart/2017/3/layout/DropPinTimeline"/>
    <dgm:cxn modelId="{07DA9BDD-D756-4F29-80E5-7856AC99F270}" type="presParOf" srcId="{46A6B157-7198-41C4-9D25-C4F8885F1B6F}" destId="{B744CD57-FD23-4E62-9589-4CAC57B034E9}" srcOrd="10" destOrd="0" presId="urn:microsoft.com/office/officeart/2017/3/layout/DropPinTimeline"/>
    <dgm:cxn modelId="{A54741C0-57CC-4443-9EC5-35B27EE5E879}" type="presParOf" srcId="{B744CD57-FD23-4E62-9589-4CAC57B034E9}" destId="{D891B168-1DA5-4124-931F-A51FCB8EFC11}" srcOrd="0" destOrd="0" presId="urn:microsoft.com/office/officeart/2017/3/layout/DropPinTimeline"/>
    <dgm:cxn modelId="{44B3C3FE-C503-4088-9594-FF6526E19BF3}" type="presParOf" srcId="{B744CD57-FD23-4E62-9589-4CAC57B034E9}" destId="{42206762-CD73-4F82-B16A-D168E2503215}" srcOrd="1" destOrd="0" presId="urn:microsoft.com/office/officeart/2017/3/layout/DropPinTimeline"/>
    <dgm:cxn modelId="{239B9997-909E-499F-90E5-95A977AC216C}" type="presParOf" srcId="{42206762-CD73-4F82-B16A-D168E2503215}" destId="{C0DBECBF-E3AA-450B-95D4-8349AA21B4F8}" srcOrd="0" destOrd="0" presId="urn:microsoft.com/office/officeart/2017/3/layout/DropPinTimeline"/>
    <dgm:cxn modelId="{913BA6FA-228D-4434-8839-0BBC563346A1}" type="presParOf" srcId="{42206762-CD73-4F82-B16A-D168E2503215}" destId="{6EDDD44C-F5E4-49AD-B1D9-346B8B8AEE8F}" srcOrd="1" destOrd="0" presId="urn:microsoft.com/office/officeart/2017/3/layout/DropPinTimeline"/>
    <dgm:cxn modelId="{81CB2C61-6B70-4A51-ACCE-DD65EFE72264}" type="presParOf" srcId="{B744CD57-FD23-4E62-9589-4CAC57B034E9}" destId="{FE564261-183D-47F9-8E7E-BCFC5023A815}" srcOrd="2" destOrd="0" presId="urn:microsoft.com/office/officeart/2017/3/layout/DropPinTimeline"/>
    <dgm:cxn modelId="{0D94F868-59F8-4671-9038-53D01D6C70F0}" type="presParOf" srcId="{B744CD57-FD23-4E62-9589-4CAC57B034E9}" destId="{3DA36ABE-9810-4ED4-9A55-2905E7588D06}" srcOrd="3" destOrd="0" presId="urn:microsoft.com/office/officeart/2017/3/layout/DropPinTimeline"/>
    <dgm:cxn modelId="{A0A095FA-FAD3-4861-A220-140A889CB7D8}" type="presParOf" srcId="{B744CD57-FD23-4E62-9589-4CAC57B034E9}" destId="{4B9F5909-A57C-4893-9C8A-D5960FE9BE37}" srcOrd="4" destOrd="0" presId="urn:microsoft.com/office/officeart/2017/3/layout/DropPinTimeline"/>
    <dgm:cxn modelId="{8FFFA548-0EFE-4476-B5A5-95CB32500074}" type="presParOf" srcId="{B744CD57-FD23-4E62-9589-4CAC57B034E9}" destId="{DEDCEF89-DB8F-4197-B2D2-2D39426E0B96}" srcOrd="5" destOrd="0" presId="urn:microsoft.com/office/officeart/2017/3/layout/DropPinTimeline"/>
    <dgm:cxn modelId="{D7A836E4-E400-4ED7-ABF3-88920F3B86D1}" type="presParOf" srcId="{46A6B157-7198-41C4-9D25-C4F8885F1B6F}" destId="{4A96FD2F-C127-41DC-AA54-1EEBED6BA483}" srcOrd="11" destOrd="0" presId="urn:microsoft.com/office/officeart/2017/3/layout/DropPinTimeline"/>
    <dgm:cxn modelId="{2E35C8AB-C54E-4DE6-98F2-126D8B12CA35}" type="presParOf" srcId="{46A6B157-7198-41C4-9D25-C4F8885F1B6F}" destId="{A1AE2BC4-A99C-4DD3-A84D-EB3461D18287}" srcOrd="12" destOrd="0" presId="urn:microsoft.com/office/officeart/2017/3/layout/DropPinTimeline"/>
    <dgm:cxn modelId="{AC45CECB-C5CF-4E80-98D8-0844891DC577}" type="presParOf" srcId="{A1AE2BC4-A99C-4DD3-A84D-EB3461D18287}" destId="{278CF1E0-B1C4-4B10-A5EC-FD7EF0557E2D}" srcOrd="0" destOrd="0" presId="urn:microsoft.com/office/officeart/2017/3/layout/DropPinTimeline"/>
    <dgm:cxn modelId="{FAC5196A-0FF0-48C2-A8D5-A327A9296F37}" type="presParOf" srcId="{A1AE2BC4-A99C-4DD3-A84D-EB3461D18287}" destId="{27B65FB4-BE6A-41E6-BBE9-8DC9F7B73486}" srcOrd="1" destOrd="0" presId="urn:microsoft.com/office/officeart/2017/3/layout/DropPinTimeline"/>
    <dgm:cxn modelId="{6506C7DF-695E-463E-9F7A-076AACE839A3}" type="presParOf" srcId="{27B65FB4-BE6A-41E6-BBE9-8DC9F7B73486}" destId="{488CC4C6-DFBC-460C-A9ED-BEDA8CC682D4}" srcOrd="0" destOrd="0" presId="urn:microsoft.com/office/officeart/2017/3/layout/DropPinTimeline"/>
    <dgm:cxn modelId="{BB2EC07F-9382-4ADC-B58A-370E51165161}" type="presParOf" srcId="{27B65FB4-BE6A-41E6-BBE9-8DC9F7B73486}" destId="{48CA82DA-B677-461B-A08D-337683480059}" srcOrd="1" destOrd="0" presId="urn:microsoft.com/office/officeart/2017/3/layout/DropPinTimeline"/>
    <dgm:cxn modelId="{D2C7B1A6-CF92-4104-85AF-7ED69E77FB2E}" type="presParOf" srcId="{A1AE2BC4-A99C-4DD3-A84D-EB3461D18287}" destId="{D1646913-A3FA-4470-A3E9-C64B0A13A62A}" srcOrd="2" destOrd="0" presId="urn:microsoft.com/office/officeart/2017/3/layout/DropPinTimeline"/>
    <dgm:cxn modelId="{6DFB5DDF-069E-470A-9D51-14C2EEBAEAB6}" type="presParOf" srcId="{A1AE2BC4-A99C-4DD3-A84D-EB3461D18287}" destId="{6EC2FC68-E1B8-4274-8090-C2C96A4CD82C}" srcOrd="3" destOrd="0" presId="urn:microsoft.com/office/officeart/2017/3/layout/DropPinTimeline"/>
    <dgm:cxn modelId="{E13030DA-BCC9-42B5-90A4-C1245E765FC8}" type="presParOf" srcId="{A1AE2BC4-A99C-4DD3-A84D-EB3461D18287}" destId="{4F41BF23-550C-4E7F-977E-3D22E3AF7B51}" srcOrd="4" destOrd="0" presId="urn:microsoft.com/office/officeart/2017/3/layout/DropPinTimeline"/>
    <dgm:cxn modelId="{5DC7870F-4614-4A72-AB7A-994AF1F8A4DE}" type="presParOf" srcId="{A1AE2BC4-A99C-4DD3-A84D-EB3461D18287}" destId="{5018695D-CFD4-49F8-8967-BA8A0C0A0DE1}" srcOrd="5" destOrd="0" presId="urn:microsoft.com/office/officeart/2017/3/layout/DropPinTimeline"/>
    <dgm:cxn modelId="{39DED560-FDC7-4A20-BA37-B726CE3DBE1E}" type="presParOf" srcId="{46A6B157-7198-41C4-9D25-C4F8885F1B6F}" destId="{61EA613E-57A8-485F-A4A9-29037092E83A}" srcOrd="13" destOrd="0" presId="urn:microsoft.com/office/officeart/2017/3/layout/DropPinTimeline"/>
    <dgm:cxn modelId="{54E41EA0-9E87-40EF-B950-CD0D02632A5E}" type="presParOf" srcId="{46A6B157-7198-41C4-9D25-C4F8885F1B6F}" destId="{0F3B3032-C16A-44EB-AE28-CB7C1D797D2B}" srcOrd="14" destOrd="0" presId="urn:microsoft.com/office/officeart/2017/3/layout/DropPinTimeline"/>
    <dgm:cxn modelId="{1942FCC2-B760-454F-8ED4-284B5F0D173F}" type="presParOf" srcId="{0F3B3032-C16A-44EB-AE28-CB7C1D797D2B}" destId="{A64C6D16-2F77-439A-848A-F1081C5E5CBE}" srcOrd="0" destOrd="0" presId="urn:microsoft.com/office/officeart/2017/3/layout/DropPinTimeline"/>
    <dgm:cxn modelId="{AC143F48-BF04-4D0E-89BA-960F2ABBD0BF}" type="presParOf" srcId="{0F3B3032-C16A-44EB-AE28-CB7C1D797D2B}" destId="{8EFC6EAF-71E5-48C3-9F69-6FB96640B14F}" srcOrd="1" destOrd="0" presId="urn:microsoft.com/office/officeart/2017/3/layout/DropPinTimeline"/>
    <dgm:cxn modelId="{9D150C9C-5EFC-4A02-8C37-075CE44C91E1}" type="presParOf" srcId="{8EFC6EAF-71E5-48C3-9F69-6FB96640B14F}" destId="{73F98938-B973-410F-B6E0-43437FA146E6}" srcOrd="0" destOrd="0" presId="urn:microsoft.com/office/officeart/2017/3/layout/DropPinTimeline"/>
    <dgm:cxn modelId="{64F7D1CF-1C75-4E99-9650-834BFE5A5694}" type="presParOf" srcId="{8EFC6EAF-71E5-48C3-9F69-6FB96640B14F}" destId="{26BE64BD-02BC-4C6F-AC50-F9617E59754D}" srcOrd="1" destOrd="0" presId="urn:microsoft.com/office/officeart/2017/3/layout/DropPinTimeline"/>
    <dgm:cxn modelId="{C16907F7-D721-4CDC-AE06-6F5EE47FD277}" type="presParOf" srcId="{0F3B3032-C16A-44EB-AE28-CB7C1D797D2B}" destId="{5C5070CD-E29E-4F50-9A43-342A2DE968FF}" srcOrd="2" destOrd="0" presId="urn:microsoft.com/office/officeart/2017/3/layout/DropPinTimeline"/>
    <dgm:cxn modelId="{CA8AB878-D5FF-4555-BB9A-8E6D1CC53290}" type="presParOf" srcId="{0F3B3032-C16A-44EB-AE28-CB7C1D797D2B}" destId="{6FED4196-A0D3-4E5C-83DA-99291A8FFFC3}" srcOrd="3" destOrd="0" presId="urn:microsoft.com/office/officeart/2017/3/layout/DropPinTimeline"/>
    <dgm:cxn modelId="{55A40688-F4F2-41AC-A466-706C7C2D4FCF}" type="presParOf" srcId="{0F3B3032-C16A-44EB-AE28-CB7C1D797D2B}" destId="{54DE4918-169B-4E9C-B946-44A9D45AEC94}" srcOrd="4" destOrd="0" presId="urn:microsoft.com/office/officeart/2017/3/layout/DropPinTimeline"/>
    <dgm:cxn modelId="{506414DA-3D19-4555-9698-F2128A0EF183}" type="presParOf" srcId="{0F3B3032-C16A-44EB-AE28-CB7C1D797D2B}" destId="{75F2030E-997B-4809-B3F1-AEF48EEEDB2B}" srcOrd="5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5E6371-6FE5-49F7-B3BA-808EF72F050F}" type="doc">
      <dgm:prSet loTypeId="urn:microsoft.com/office/officeart/2005/8/layout/chevron1" loCatId="process" qsTypeId="urn:microsoft.com/office/officeart/2005/8/quickstyle/simple4" qsCatId="simple" csTypeId="urn:microsoft.com/office/officeart/2005/8/colors/accent2_2" csCatId="accent2" phldr="1"/>
      <dgm:spPr/>
    </dgm:pt>
    <dgm:pt modelId="{0C1F43C7-D59F-4313-B8AB-FA5D5C174DCA}">
      <dgm:prSet phldrT="[텍스트]" custT="1"/>
      <dgm:spPr/>
      <dgm:t>
        <a:bodyPr/>
        <a:lstStyle/>
        <a:p>
          <a:pPr latinLnBrk="1"/>
          <a:r>
            <a:rPr lang="ko-KR" altLang="en-US" sz="3200" b="1" i="1" dirty="0" smtClean="0"/>
            <a:t>수집</a:t>
          </a:r>
          <a:endParaRPr lang="ko-KR" altLang="en-US" sz="3200" b="1" i="1" dirty="0"/>
        </a:p>
      </dgm:t>
    </dgm:pt>
    <dgm:pt modelId="{2B147063-A59E-46DE-B61A-62ECAECC65A8}" type="parTrans" cxnId="{A580B15C-D043-47F7-A280-E10361CF5BE1}">
      <dgm:prSet/>
      <dgm:spPr/>
      <dgm:t>
        <a:bodyPr/>
        <a:lstStyle/>
        <a:p>
          <a:pPr latinLnBrk="1"/>
          <a:endParaRPr lang="ko-KR" altLang="en-US"/>
        </a:p>
      </dgm:t>
    </dgm:pt>
    <dgm:pt modelId="{29684ED9-3FA8-42C9-9B15-D6E8E2789FEA}" type="sibTrans" cxnId="{A580B15C-D043-47F7-A280-E10361CF5BE1}">
      <dgm:prSet/>
      <dgm:spPr/>
      <dgm:t>
        <a:bodyPr/>
        <a:lstStyle/>
        <a:p>
          <a:pPr latinLnBrk="1"/>
          <a:endParaRPr lang="ko-KR" altLang="en-US"/>
        </a:p>
      </dgm:t>
    </dgm:pt>
    <dgm:pt modelId="{4EAA3DEA-3F4D-48CA-A3FD-11ADB0E1CD51}">
      <dgm:prSet phldrT="[텍스트]" custT="1"/>
      <dgm:spPr/>
      <dgm:t>
        <a:bodyPr/>
        <a:lstStyle/>
        <a:p>
          <a:pPr latinLnBrk="1"/>
          <a:r>
            <a:rPr lang="ko-KR" altLang="en-US" sz="3200" b="1" i="1" dirty="0" smtClean="0"/>
            <a:t>저장</a:t>
          </a:r>
          <a:endParaRPr lang="ko-KR" altLang="en-US" sz="3200" b="1" i="1" dirty="0"/>
        </a:p>
      </dgm:t>
    </dgm:pt>
    <dgm:pt modelId="{6E9F75F2-AAED-494C-A00C-271645A708D5}" type="parTrans" cxnId="{6512EBDC-62F7-4A14-B468-217CF2E862C4}">
      <dgm:prSet/>
      <dgm:spPr/>
      <dgm:t>
        <a:bodyPr/>
        <a:lstStyle/>
        <a:p>
          <a:pPr latinLnBrk="1"/>
          <a:endParaRPr lang="ko-KR" altLang="en-US"/>
        </a:p>
      </dgm:t>
    </dgm:pt>
    <dgm:pt modelId="{A4D65C31-F6B2-49A4-8855-232F8585AEF5}" type="sibTrans" cxnId="{6512EBDC-62F7-4A14-B468-217CF2E862C4}">
      <dgm:prSet/>
      <dgm:spPr/>
      <dgm:t>
        <a:bodyPr/>
        <a:lstStyle/>
        <a:p>
          <a:pPr latinLnBrk="1"/>
          <a:endParaRPr lang="ko-KR" altLang="en-US"/>
        </a:p>
      </dgm:t>
    </dgm:pt>
    <dgm:pt modelId="{390E6356-5617-45A8-BD36-BA583140A0C1}">
      <dgm:prSet phldrT="[텍스트]" custT="1"/>
      <dgm:spPr/>
      <dgm:t>
        <a:bodyPr/>
        <a:lstStyle/>
        <a:p>
          <a:pPr latinLnBrk="1"/>
          <a:r>
            <a:rPr lang="ko-KR" altLang="en-US" sz="3200" b="1" i="1" dirty="0" smtClean="0"/>
            <a:t>처리</a:t>
          </a:r>
          <a:endParaRPr lang="ko-KR" altLang="en-US" sz="3200" b="1" i="1" dirty="0"/>
        </a:p>
      </dgm:t>
    </dgm:pt>
    <dgm:pt modelId="{E536A44B-159D-4C0F-BC86-4A7893827614}" type="parTrans" cxnId="{ACC3EABF-F47E-45AE-87AC-2783257BD0B7}">
      <dgm:prSet/>
      <dgm:spPr/>
      <dgm:t>
        <a:bodyPr/>
        <a:lstStyle/>
        <a:p>
          <a:pPr latinLnBrk="1"/>
          <a:endParaRPr lang="ko-KR" altLang="en-US"/>
        </a:p>
      </dgm:t>
    </dgm:pt>
    <dgm:pt modelId="{57570A9B-930B-48AB-9B46-CB32A6E412BD}" type="sibTrans" cxnId="{ACC3EABF-F47E-45AE-87AC-2783257BD0B7}">
      <dgm:prSet/>
      <dgm:spPr/>
      <dgm:t>
        <a:bodyPr/>
        <a:lstStyle/>
        <a:p>
          <a:pPr latinLnBrk="1"/>
          <a:endParaRPr lang="ko-KR" altLang="en-US"/>
        </a:p>
      </dgm:t>
    </dgm:pt>
    <dgm:pt modelId="{A576B52C-9399-43DE-9452-91867D9A8D1B}">
      <dgm:prSet phldrT="[텍스트]" custT="1"/>
      <dgm:spPr/>
      <dgm:t>
        <a:bodyPr/>
        <a:lstStyle/>
        <a:p>
          <a:pPr latinLnBrk="1"/>
          <a:r>
            <a:rPr lang="ko-KR" altLang="en-US" sz="3200" b="1" i="1" dirty="0" smtClean="0"/>
            <a:t>분석</a:t>
          </a:r>
          <a:endParaRPr lang="ko-KR" altLang="en-US" sz="3200" b="1" i="1" dirty="0"/>
        </a:p>
      </dgm:t>
    </dgm:pt>
    <dgm:pt modelId="{82D5C8DF-EE1C-40F1-B07F-19F4B36FDCA4}" type="parTrans" cxnId="{F64F08DE-0A1F-4A4D-AFC4-2DE6B86ADCC1}">
      <dgm:prSet/>
      <dgm:spPr/>
      <dgm:t>
        <a:bodyPr/>
        <a:lstStyle/>
        <a:p>
          <a:pPr latinLnBrk="1"/>
          <a:endParaRPr lang="ko-KR" altLang="en-US"/>
        </a:p>
      </dgm:t>
    </dgm:pt>
    <dgm:pt modelId="{9FF8D666-6FA5-4E15-9AB9-9DAF20F00596}" type="sibTrans" cxnId="{F64F08DE-0A1F-4A4D-AFC4-2DE6B86ADCC1}">
      <dgm:prSet/>
      <dgm:spPr/>
      <dgm:t>
        <a:bodyPr/>
        <a:lstStyle/>
        <a:p>
          <a:pPr latinLnBrk="1"/>
          <a:endParaRPr lang="ko-KR" altLang="en-US"/>
        </a:p>
      </dgm:t>
    </dgm:pt>
    <dgm:pt modelId="{19661F47-7C00-47C2-832A-4B74400237CE}">
      <dgm:prSet phldrT="[텍스트]" custT="1"/>
      <dgm:spPr/>
      <dgm:t>
        <a:bodyPr/>
        <a:lstStyle/>
        <a:p>
          <a:pPr latinLnBrk="1"/>
          <a:r>
            <a:rPr lang="ko-KR" altLang="en-US" sz="3200" b="1" i="1" dirty="0" smtClean="0"/>
            <a:t>시각화</a:t>
          </a:r>
          <a:endParaRPr lang="ko-KR" altLang="en-US" sz="3200" b="1" i="1" dirty="0"/>
        </a:p>
      </dgm:t>
    </dgm:pt>
    <dgm:pt modelId="{0695186D-12C9-4D4B-8F09-83BA356876F2}" type="parTrans" cxnId="{AE0A4B94-BA6B-44E5-AF39-663FCE543710}">
      <dgm:prSet/>
      <dgm:spPr/>
      <dgm:t>
        <a:bodyPr/>
        <a:lstStyle/>
        <a:p>
          <a:pPr latinLnBrk="1"/>
          <a:endParaRPr lang="ko-KR" altLang="en-US"/>
        </a:p>
      </dgm:t>
    </dgm:pt>
    <dgm:pt modelId="{A6661980-BDCD-41CD-8C5E-767878609D1D}" type="sibTrans" cxnId="{AE0A4B94-BA6B-44E5-AF39-663FCE543710}">
      <dgm:prSet/>
      <dgm:spPr/>
      <dgm:t>
        <a:bodyPr/>
        <a:lstStyle/>
        <a:p>
          <a:pPr latinLnBrk="1"/>
          <a:endParaRPr lang="ko-KR" altLang="en-US"/>
        </a:p>
      </dgm:t>
    </dgm:pt>
    <dgm:pt modelId="{FEA8056A-FEF7-41CD-920B-9BAA77F7731E}" type="pres">
      <dgm:prSet presAssocID="{785E6371-6FE5-49F7-B3BA-808EF72F050F}" presName="Name0" presStyleCnt="0">
        <dgm:presLayoutVars>
          <dgm:dir/>
          <dgm:animLvl val="lvl"/>
          <dgm:resizeHandles val="exact"/>
        </dgm:presLayoutVars>
      </dgm:prSet>
      <dgm:spPr/>
    </dgm:pt>
    <dgm:pt modelId="{E3475D3B-E266-4B1F-8FD9-5D86F84C6522}" type="pres">
      <dgm:prSet presAssocID="{0C1F43C7-D59F-4313-B8AB-FA5D5C174DCA}" presName="parTxOnly" presStyleLbl="node1" presStyleIdx="0" presStyleCnt="5" custScaleX="69066" custScaleY="629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AFB016-922E-4844-A614-9BA0765CC75B}" type="pres">
      <dgm:prSet presAssocID="{29684ED9-3FA8-42C9-9B15-D6E8E2789FEA}" presName="parTxOnlySpace" presStyleCnt="0"/>
      <dgm:spPr/>
    </dgm:pt>
    <dgm:pt modelId="{A628083F-0BF5-43BA-BD9E-DC744279F848}" type="pres">
      <dgm:prSet presAssocID="{4EAA3DEA-3F4D-48CA-A3FD-11ADB0E1CD51}" presName="parTxOnly" presStyleLbl="node1" presStyleIdx="1" presStyleCnt="5" custScaleX="66831" custScaleY="6072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32183F-B0B1-400A-B0A5-D433BABD11A1}" type="pres">
      <dgm:prSet presAssocID="{A4D65C31-F6B2-49A4-8855-232F8585AEF5}" presName="parTxOnlySpace" presStyleCnt="0"/>
      <dgm:spPr/>
    </dgm:pt>
    <dgm:pt modelId="{B67DE444-02B5-47B0-B402-4E02E405B832}" type="pres">
      <dgm:prSet presAssocID="{390E6356-5617-45A8-BD36-BA583140A0C1}" presName="parTxOnly" presStyleLbl="node1" presStyleIdx="2" presStyleCnt="5" custScaleX="67380" custScaleY="61661" custLinFactNeighborX="-7949" custLinFactNeighborY="4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9BF5560-EEF1-469B-9144-F33CF45E992A}" type="pres">
      <dgm:prSet presAssocID="{57570A9B-930B-48AB-9B46-CB32A6E412BD}" presName="parTxOnlySpace" presStyleCnt="0"/>
      <dgm:spPr/>
    </dgm:pt>
    <dgm:pt modelId="{F5BDBD8E-9C36-4E3D-A76C-88A69946C7BC}" type="pres">
      <dgm:prSet presAssocID="{A576B52C-9399-43DE-9452-91867D9A8D1B}" presName="parTxOnly" presStyleLbl="node1" presStyleIdx="3" presStyleCnt="5" custScaleX="67380" custScaleY="60250" custLinFactNeighborX="-7949" custLinFactNeighborY="-9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23DCB0-81BF-45C1-98E3-01A2E16F2331}" type="pres">
      <dgm:prSet presAssocID="{9FF8D666-6FA5-4E15-9AB9-9DAF20F00596}" presName="parTxOnlySpace" presStyleCnt="0"/>
      <dgm:spPr/>
    </dgm:pt>
    <dgm:pt modelId="{77761EA4-6B3D-4E92-BCFB-60A5BABB2048}" type="pres">
      <dgm:prSet presAssocID="{19661F47-7C00-47C2-832A-4B74400237CE}" presName="parTxOnly" presStyleLbl="node1" presStyleIdx="4" presStyleCnt="5" custScaleX="67380" custScaleY="61661" custLinFactNeighborX="-7949" custLinFactNeighborY="-9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512EBDC-62F7-4A14-B468-217CF2E862C4}" srcId="{785E6371-6FE5-49F7-B3BA-808EF72F050F}" destId="{4EAA3DEA-3F4D-48CA-A3FD-11ADB0E1CD51}" srcOrd="1" destOrd="0" parTransId="{6E9F75F2-AAED-494C-A00C-271645A708D5}" sibTransId="{A4D65C31-F6B2-49A4-8855-232F8585AEF5}"/>
    <dgm:cxn modelId="{A580B15C-D043-47F7-A280-E10361CF5BE1}" srcId="{785E6371-6FE5-49F7-B3BA-808EF72F050F}" destId="{0C1F43C7-D59F-4313-B8AB-FA5D5C174DCA}" srcOrd="0" destOrd="0" parTransId="{2B147063-A59E-46DE-B61A-62ECAECC65A8}" sibTransId="{29684ED9-3FA8-42C9-9B15-D6E8E2789FEA}"/>
    <dgm:cxn modelId="{EA222BC8-8EBF-4914-AD34-B13D2FE258E9}" type="presOf" srcId="{0C1F43C7-D59F-4313-B8AB-FA5D5C174DCA}" destId="{E3475D3B-E266-4B1F-8FD9-5D86F84C6522}" srcOrd="0" destOrd="0" presId="urn:microsoft.com/office/officeart/2005/8/layout/chevron1"/>
    <dgm:cxn modelId="{F64F08DE-0A1F-4A4D-AFC4-2DE6B86ADCC1}" srcId="{785E6371-6FE5-49F7-B3BA-808EF72F050F}" destId="{A576B52C-9399-43DE-9452-91867D9A8D1B}" srcOrd="3" destOrd="0" parTransId="{82D5C8DF-EE1C-40F1-B07F-19F4B36FDCA4}" sibTransId="{9FF8D666-6FA5-4E15-9AB9-9DAF20F00596}"/>
    <dgm:cxn modelId="{CD7CE721-0F34-4FBF-9005-4346995293B5}" type="presOf" srcId="{19661F47-7C00-47C2-832A-4B74400237CE}" destId="{77761EA4-6B3D-4E92-BCFB-60A5BABB2048}" srcOrd="0" destOrd="0" presId="urn:microsoft.com/office/officeart/2005/8/layout/chevron1"/>
    <dgm:cxn modelId="{AE0A4B94-BA6B-44E5-AF39-663FCE543710}" srcId="{785E6371-6FE5-49F7-B3BA-808EF72F050F}" destId="{19661F47-7C00-47C2-832A-4B74400237CE}" srcOrd="4" destOrd="0" parTransId="{0695186D-12C9-4D4B-8F09-83BA356876F2}" sibTransId="{A6661980-BDCD-41CD-8C5E-767878609D1D}"/>
    <dgm:cxn modelId="{C06C8B49-BB00-4272-B9D7-B576A2BDCB3E}" type="presOf" srcId="{390E6356-5617-45A8-BD36-BA583140A0C1}" destId="{B67DE444-02B5-47B0-B402-4E02E405B832}" srcOrd="0" destOrd="0" presId="urn:microsoft.com/office/officeart/2005/8/layout/chevron1"/>
    <dgm:cxn modelId="{8DD33778-9194-491B-8311-906577A3A083}" type="presOf" srcId="{4EAA3DEA-3F4D-48CA-A3FD-11ADB0E1CD51}" destId="{A628083F-0BF5-43BA-BD9E-DC744279F848}" srcOrd="0" destOrd="0" presId="urn:microsoft.com/office/officeart/2005/8/layout/chevron1"/>
    <dgm:cxn modelId="{ACC3EABF-F47E-45AE-87AC-2783257BD0B7}" srcId="{785E6371-6FE5-49F7-B3BA-808EF72F050F}" destId="{390E6356-5617-45A8-BD36-BA583140A0C1}" srcOrd="2" destOrd="0" parTransId="{E536A44B-159D-4C0F-BC86-4A7893827614}" sibTransId="{57570A9B-930B-48AB-9B46-CB32A6E412BD}"/>
    <dgm:cxn modelId="{570A6274-9EE0-4FBD-A523-D4917C929878}" type="presOf" srcId="{A576B52C-9399-43DE-9452-91867D9A8D1B}" destId="{F5BDBD8E-9C36-4E3D-A76C-88A69946C7BC}" srcOrd="0" destOrd="0" presId="urn:microsoft.com/office/officeart/2005/8/layout/chevron1"/>
    <dgm:cxn modelId="{BE61682E-119E-43B6-BABE-C35B073BD5D1}" type="presOf" srcId="{785E6371-6FE5-49F7-B3BA-808EF72F050F}" destId="{FEA8056A-FEF7-41CD-920B-9BAA77F7731E}" srcOrd="0" destOrd="0" presId="urn:microsoft.com/office/officeart/2005/8/layout/chevron1"/>
    <dgm:cxn modelId="{958152A8-3623-40C8-8445-AF57D68A9330}" type="presParOf" srcId="{FEA8056A-FEF7-41CD-920B-9BAA77F7731E}" destId="{E3475D3B-E266-4B1F-8FD9-5D86F84C6522}" srcOrd="0" destOrd="0" presId="urn:microsoft.com/office/officeart/2005/8/layout/chevron1"/>
    <dgm:cxn modelId="{483DF6E8-5100-440B-9225-9FC057BC8742}" type="presParOf" srcId="{FEA8056A-FEF7-41CD-920B-9BAA77F7731E}" destId="{F6AFB016-922E-4844-A614-9BA0765CC75B}" srcOrd="1" destOrd="0" presId="urn:microsoft.com/office/officeart/2005/8/layout/chevron1"/>
    <dgm:cxn modelId="{FF2A0753-D499-45FC-8C79-45309EFA5CE0}" type="presParOf" srcId="{FEA8056A-FEF7-41CD-920B-9BAA77F7731E}" destId="{A628083F-0BF5-43BA-BD9E-DC744279F848}" srcOrd="2" destOrd="0" presId="urn:microsoft.com/office/officeart/2005/8/layout/chevron1"/>
    <dgm:cxn modelId="{D3E824D2-3400-422E-8955-757BB6B4D5CF}" type="presParOf" srcId="{FEA8056A-FEF7-41CD-920B-9BAA77F7731E}" destId="{3732183F-B0B1-400A-B0A5-D433BABD11A1}" srcOrd="3" destOrd="0" presId="urn:microsoft.com/office/officeart/2005/8/layout/chevron1"/>
    <dgm:cxn modelId="{87082F20-F801-4D7B-9C16-25C52078B98E}" type="presParOf" srcId="{FEA8056A-FEF7-41CD-920B-9BAA77F7731E}" destId="{B67DE444-02B5-47B0-B402-4E02E405B832}" srcOrd="4" destOrd="0" presId="urn:microsoft.com/office/officeart/2005/8/layout/chevron1"/>
    <dgm:cxn modelId="{26B684EC-C7F0-4947-9B3E-8B4F67DA80AB}" type="presParOf" srcId="{FEA8056A-FEF7-41CD-920B-9BAA77F7731E}" destId="{09BF5560-EEF1-469B-9144-F33CF45E992A}" srcOrd="5" destOrd="0" presId="urn:microsoft.com/office/officeart/2005/8/layout/chevron1"/>
    <dgm:cxn modelId="{9F77DEFA-AF0C-4BA9-B7A8-B374F4012B0D}" type="presParOf" srcId="{FEA8056A-FEF7-41CD-920B-9BAA77F7731E}" destId="{F5BDBD8E-9C36-4E3D-A76C-88A69946C7BC}" srcOrd="6" destOrd="0" presId="urn:microsoft.com/office/officeart/2005/8/layout/chevron1"/>
    <dgm:cxn modelId="{12C89842-C6A8-4118-B40E-E0708FE5F6B2}" type="presParOf" srcId="{FEA8056A-FEF7-41CD-920B-9BAA77F7731E}" destId="{1B23DCB0-81BF-45C1-98E3-01A2E16F2331}" srcOrd="7" destOrd="0" presId="urn:microsoft.com/office/officeart/2005/8/layout/chevron1"/>
    <dgm:cxn modelId="{E8DBEE00-8A66-40E9-ACD1-52F1B8F2EEB5}" type="presParOf" srcId="{FEA8056A-FEF7-41CD-920B-9BAA77F7731E}" destId="{77761EA4-6B3D-4E92-BCFB-60A5BABB204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04284-1F7C-4D58-BC79-8C2DEE7E9FAF}">
      <dsp:nvSpPr>
        <dsp:cNvPr id="0" name=""/>
        <dsp:cNvSpPr/>
      </dsp:nvSpPr>
      <dsp:spPr>
        <a:xfrm>
          <a:off x="0" y="2812852"/>
          <a:ext cx="12307056" cy="428624"/>
        </a:xfrm>
        <a:prstGeom prst="homePlate">
          <a:avLst/>
        </a:prstGeom>
        <a:gradFill rotWithShape="0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F924A-339B-436A-9151-9C7B0B0377B9}">
      <dsp:nvSpPr>
        <dsp:cNvPr id="0" name=""/>
        <dsp:cNvSpPr/>
      </dsp:nvSpPr>
      <dsp:spPr>
        <a:xfrm rot="8100000">
          <a:off x="91718" y="710160"/>
          <a:ext cx="420195" cy="420195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B4BA4-33F0-43CE-A60E-B95E195AD5A9}">
      <dsp:nvSpPr>
        <dsp:cNvPr id="0" name=""/>
        <dsp:cNvSpPr/>
      </dsp:nvSpPr>
      <dsp:spPr>
        <a:xfrm>
          <a:off x="138398" y="756840"/>
          <a:ext cx="326835" cy="326835"/>
        </a:xfrm>
        <a:prstGeom prst="donu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2CF5D-A585-4990-846A-5EDBD19A9BDB}">
      <dsp:nvSpPr>
        <dsp:cNvPr id="0" name=""/>
        <dsp:cNvSpPr/>
      </dsp:nvSpPr>
      <dsp:spPr>
        <a:xfrm>
          <a:off x="598939" y="1235083"/>
          <a:ext cx="2148391" cy="1792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114300" bIns="17145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주제 선정</a:t>
          </a:r>
          <a:r>
            <a:rPr lang="en-US" altLang="ko-KR" sz="1800" b="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/</a:t>
          </a:r>
          <a:r>
            <a:rPr lang="ko-KR" altLang="en-US" sz="1800" b="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기획</a:t>
          </a:r>
          <a:endParaRPr lang="en-US" sz="1800" b="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598939" y="1235083"/>
        <a:ext cx="2148391" cy="1792081"/>
      </dsp:txXfrm>
    </dsp:sp>
    <dsp:sp modelId="{85C50C56-6DC8-4C47-8DBC-4FD6B1554AA4}">
      <dsp:nvSpPr>
        <dsp:cNvPr id="0" name=""/>
        <dsp:cNvSpPr/>
      </dsp:nvSpPr>
      <dsp:spPr>
        <a:xfrm>
          <a:off x="598939" y="605432"/>
          <a:ext cx="2148391" cy="629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4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2022-06-06~2022-06-07</a:t>
          </a:r>
          <a:endParaRPr lang="en-US" sz="14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598939" y="605432"/>
        <a:ext cx="2148391" cy="629650"/>
      </dsp:txXfrm>
    </dsp:sp>
    <dsp:sp modelId="{4F322B1B-F357-4BCD-BF34-8A0D705A1CE7}">
      <dsp:nvSpPr>
        <dsp:cNvPr id="0" name=""/>
        <dsp:cNvSpPr/>
      </dsp:nvSpPr>
      <dsp:spPr>
        <a:xfrm>
          <a:off x="301816" y="1235083"/>
          <a:ext cx="0" cy="1792081"/>
        </a:xfrm>
        <a:prstGeom prst="line">
          <a:avLst/>
        </a:prstGeom>
        <a:noFill/>
        <a:ln w="3175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27168-E825-43C1-AF50-41E115F59C0C}">
      <dsp:nvSpPr>
        <dsp:cNvPr id="0" name=""/>
        <dsp:cNvSpPr/>
      </dsp:nvSpPr>
      <dsp:spPr>
        <a:xfrm>
          <a:off x="266036" y="2970495"/>
          <a:ext cx="106964" cy="113337"/>
        </a:xfrm>
        <a:prstGeom prst="ellipse">
          <a:avLst/>
        </a:prstGeom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632EA-1574-417A-A3FA-D711159FBAD1}">
      <dsp:nvSpPr>
        <dsp:cNvPr id="0" name=""/>
        <dsp:cNvSpPr/>
      </dsp:nvSpPr>
      <dsp:spPr>
        <a:xfrm rot="18900000">
          <a:off x="1456723" y="4923973"/>
          <a:ext cx="420195" cy="420195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E0966-F86B-4BBD-BE80-8FAB861AF0E8}">
      <dsp:nvSpPr>
        <dsp:cNvPr id="0" name=""/>
        <dsp:cNvSpPr/>
      </dsp:nvSpPr>
      <dsp:spPr>
        <a:xfrm>
          <a:off x="1503403" y="4970653"/>
          <a:ext cx="326835" cy="326835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8C5A1-CE9E-4410-9F2F-F714CC6AB069}">
      <dsp:nvSpPr>
        <dsp:cNvPr id="0" name=""/>
        <dsp:cNvSpPr/>
      </dsp:nvSpPr>
      <dsp:spPr>
        <a:xfrm>
          <a:off x="1963944" y="3027164"/>
          <a:ext cx="2148391" cy="1792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1450" rIns="0" bIns="11430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ko-KR" altLang="en-US" sz="1800" b="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계획서 및 </a:t>
          </a:r>
          <a:r>
            <a:rPr lang="ko-KR" altLang="en-US" sz="1800" b="0" kern="1200" dirty="0" err="1" smtClean="0">
              <a:solidFill>
                <a:schemeClr val="tx1">
                  <a:lumMod val="65000"/>
                  <a:lumOff val="35000"/>
                </a:schemeClr>
              </a:solidFill>
            </a:rPr>
            <a:t>요구분석</a:t>
          </a:r>
          <a:r>
            <a:rPr lang="ko-KR" altLang="en-US" sz="1800" b="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 명세서 작성</a:t>
          </a:r>
          <a:endParaRPr lang="en-US" sz="1800" b="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1963944" y="3027164"/>
        <a:ext cx="2148391" cy="1792081"/>
      </dsp:txXfrm>
    </dsp:sp>
    <dsp:sp modelId="{C1E34084-406C-48D5-88FE-7226282DBC49}">
      <dsp:nvSpPr>
        <dsp:cNvPr id="0" name=""/>
        <dsp:cNvSpPr/>
      </dsp:nvSpPr>
      <dsp:spPr>
        <a:xfrm>
          <a:off x="1963944" y="4819245"/>
          <a:ext cx="2148391" cy="629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4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2022-06-07~2022-06-08</a:t>
          </a:r>
          <a:endParaRPr lang="en-US" sz="105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1963944" y="4819245"/>
        <a:ext cx="2148391" cy="629650"/>
      </dsp:txXfrm>
    </dsp:sp>
    <dsp:sp modelId="{33168228-1414-4AAF-B7E5-C08A80BBB2F1}">
      <dsp:nvSpPr>
        <dsp:cNvPr id="0" name=""/>
        <dsp:cNvSpPr/>
      </dsp:nvSpPr>
      <dsp:spPr>
        <a:xfrm>
          <a:off x="1666821" y="3027164"/>
          <a:ext cx="0" cy="179208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7996C3-16BE-4CEB-B9E2-6FFC42938F41}">
      <dsp:nvSpPr>
        <dsp:cNvPr id="0" name=""/>
        <dsp:cNvSpPr/>
      </dsp:nvSpPr>
      <dsp:spPr>
        <a:xfrm>
          <a:off x="1631040" y="2970495"/>
          <a:ext cx="106964" cy="1133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155F3-143C-4F17-8F89-073D5E871AFE}">
      <dsp:nvSpPr>
        <dsp:cNvPr id="0" name=""/>
        <dsp:cNvSpPr/>
      </dsp:nvSpPr>
      <dsp:spPr>
        <a:xfrm rot="8100000">
          <a:off x="2821727" y="710160"/>
          <a:ext cx="420195" cy="420195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A2522-B0C3-4522-BA3B-BD82EC759528}">
      <dsp:nvSpPr>
        <dsp:cNvPr id="0" name=""/>
        <dsp:cNvSpPr/>
      </dsp:nvSpPr>
      <dsp:spPr>
        <a:xfrm>
          <a:off x="2868407" y="756840"/>
          <a:ext cx="326835" cy="32683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695B4-7947-4F91-9AF2-8A07922888EE}">
      <dsp:nvSpPr>
        <dsp:cNvPr id="0" name=""/>
        <dsp:cNvSpPr/>
      </dsp:nvSpPr>
      <dsp:spPr>
        <a:xfrm>
          <a:off x="3328948" y="1235083"/>
          <a:ext cx="2148391" cy="1792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114300" bIns="17145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ko-KR" altLang="en-US" sz="1800" b="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화면 설계 및 제작</a:t>
          </a:r>
          <a:endParaRPr lang="en-US" sz="1800" b="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3328948" y="1235083"/>
        <a:ext cx="2148391" cy="1792081"/>
      </dsp:txXfrm>
    </dsp:sp>
    <dsp:sp modelId="{E38C7F72-CCD2-472B-8EB3-137EB40D7D03}">
      <dsp:nvSpPr>
        <dsp:cNvPr id="0" name=""/>
        <dsp:cNvSpPr/>
      </dsp:nvSpPr>
      <dsp:spPr>
        <a:xfrm>
          <a:off x="3328948" y="605432"/>
          <a:ext cx="2148391" cy="629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4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2022-06-09~2022-06-10</a:t>
          </a:r>
          <a:endParaRPr lang="en-US" sz="14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3328948" y="605432"/>
        <a:ext cx="2148391" cy="629650"/>
      </dsp:txXfrm>
    </dsp:sp>
    <dsp:sp modelId="{1F609CD2-1EAD-44F8-ABF7-783E05447336}">
      <dsp:nvSpPr>
        <dsp:cNvPr id="0" name=""/>
        <dsp:cNvSpPr/>
      </dsp:nvSpPr>
      <dsp:spPr>
        <a:xfrm>
          <a:off x="3031825" y="1235083"/>
          <a:ext cx="0" cy="1792081"/>
        </a:xfrm>
        <a:prstGeom prst="line">
          <a:avLst/>
        </a:pr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6D8A95-96F0-4642-BA56-D7F7B3961ED1}">
      <dsp:nvSpPr>
        <dsp:cNvPr id="0" name=""/>
        <dsp:cNvSpPr/>
      </dsp:nvSpPr>
      <dsp:spPr>
        <a:xfrm>
          <a:off x="2996045" y="2970495"/>
          <a:ext cx="106964" cy="1133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E9441-C0AB-4FE3-98B3-D9E6670571AF}">
      <dsp:nvSpPr>
        <dsp:cNvPr id="0" name=""/>
        <dsp:cNvSpPr/>
      </dsp:nvSpPr>
      <dsp:spPr>
        <a:xfrm rot="18900000">
          <a:off x="4186732" y="4923973"/>
          <a:ext cx="420195" cy="420195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289481-7ADB-4DBD-91D2-2E87A7801C56}">
      <dsp:nvSpPr>
        <dsp:cNvPr id="0" name=""/>
        <dsp:cNvSpPr/>
      </dsp:nvSpPr>
      <dsp:spPr>
        <a:xfrm>
          <a:off x="4233412" y="4970653"/>
          <a:ext cx="326835" cy="32683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210925-03C8-4BF8-AEDB-3AEE32A0ACC2}">
      <dsp:nvSpPr>
        <dsp:cNvPr id="0" name=""/>
        <dsp:cNvSpPr/>
      </dsp:nvSpPr>
      <dsp:spPr>
        <a:xfrm>
          <a:off x="4693952" y="3027164"/>
          <a:ext cx="2148391" cy="1792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1450" rIns="0" bIns="11430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ko-KR" altLang="en-US" sz="1800" b="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데이터 수집 및 저장</a:t>
          </a:r>
          <a:endParaRPr lang="en-US" sz="1800" b="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4693952" y="3027164"/>
        <a:ext cx="2148391" cy="1792081"/>
      </dsp:txXfrm>
    </dsp:sp>
    <dsp:sp modelId="{810E1594-D724-4061-8652-5FFE419D3B8E}">
      <dsp:nvSpPr>
        <dsp:cNvPr id="0" name=""/>
        <dsp:cNvSpPr/>
      </dsp:nvSpPr>
      <dsp:spPr>
        <a:xfrm>
          <a:off x="4693952" y="4819245"/>
          <a:ext cx="2148391" cy="629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4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2022-06-10~2022-06-17</a:t>
          </a:r>
          <a:endParaRPr lang="en-US" sz="14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4693952" y="4819245"/>
        <a:ext cx="2148391" cy="629650"/>
      </dsp:txXfrm>
    </dsp:sp>
    <dsp:sp modelId="{7D19F085-6F92-4E0D-B946-81D8D54AEEB1}">
      <dsp:nvSpPr>
        <dsp:cNvPr id="0" name=""/>
        <dsp:cNvSpPr/>
      </dsp:nvSpPr>
      <dsp:spPr>
        <a:xfrm>
          <a:off x="4396829" y="3027164"/>
          <a:ext cx="0" cy="1792081"/>
        </a:xfrm>
        <a:prstGeom prst="line">
          <a:avLst/>
        </a:pr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072E03-E1FF-4B79-8558-8716C7A91752}">
      <dsp:nvSpPr>
        <dsp:cNvPr id="0" name=""/>
        <dsp:cNvSpPr/>
      </dsp:nvSpPr>
      <dsp:spPr>
        <a:xfrm>
          <a:off x="4361049" y="2970495"/>
          <a:ext cx="106964" cy="1133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09B8D-1C75-4604-9F35-AEC078447C45}">
      <dsp:nvSpPr>
        <dsp:cNvPr id="0" name=""/>
        <dsp:cNvSpPr/>
      </dsp:nvSpPr>
      <dsp:spPr>
        <a:xfrm rot="8100000">
          <a:off x="5551736" y="710160"/>
          <a:ext cx="420195" cy="420195"/>
        </a:xfrm>
        <a:prstGeom prst="ellipse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91A1F-E910-48AB-A4C9-128002268483}">
      <dsp:nvSpPr>
        <dsp:cNvPr id="0" name=""/>
        <dsp:cNvSpPr/>
      </dsp:nvSpPr>
      <dsp:spPr>
        <a:xfrm>
          <a:off x="5598416" y="756840"/>
          <a:ext cx="326835" cy="326835"/>
        </a:xfrm>
        <a:prstGeom prst="star12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603F2-85FC-4134-978C-4054E468209C}">
      <dsp:nvSpPr>
        <dsp:cNvPr id="0" name=""/>
        <dsp:cNvSpPr/>
      </dsp:nvSpPr>
      <dsp:spPr>
        <a:xfrm>
          <a:off x="6058957" y="1235083"/>
          <a:ext cx="2148391" cy="1792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114300" bIns="17145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i="1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중간 발표</a:t>
          </a:r>
          <a:endParaRPr lang="en-US" sz="1800" i="1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6058957" y="1235083"/>
        <a:ext cx="2148391" cy="1792081"/>
      </dsp:txXfrm>
    </dsp:sp>
    <dsp:sp modelId="{4EB3AA5C-1289-44C6-9F3E-859ABA28E18F}">
      <dsp:nvSpPr>
        <dsp:cNvPr id="0" name=""/>
        <dsp:cNvSpPr/>
      </dsp:nvSpPr>
      <dsp:spPr>
        <a:xfrm>
          <a:off x="6058957" y="605432"/>
          <a:ext cx="2148391" cy="629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2000" b="0" i="1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2022-06-20</a:t>
          </a:r>
          <a:endParaRPr lang="en-US" sz="2000" b="0" i="1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6058957" y="605432"/>
        <a:ext cx="2148391" cy="629650"/>
      </dsp:txXfrm>
    </dsp:sp>
    <dsp:sp modelId="{0BB03C0E-97EC-4D66-9B09-35D689DAB28C}">
      <dsp:nvSpPr>
        <dsp:cNvPr id="0" name=""/>
        <dsp:cNvSpPr/>
      </dsp:nvSpPr>
      <dsp:spPr>
        <a:xfrm>
          <a:off x="5761834" y="1235083"/>
          <a:ext cx="0" cy="1792081"/>
        </a:xfrm>
        <a:prstGeom prst="line">
          <a:avLst/>
        </a:prstGeom>
        <a:noFill/>
        <a:ln w="114300" cap="rnd" cmpd="sng" algn="ctr">
          <a:solidFill>
            <a:schemeClr val="bg1">
              <a:lumMod val="95000"/>
            </a:schemeClr>
          </a:solidFill>
          <a:prstDash val="sysDot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361E50-9FEC-48AD-A369-C1A8379B35EC}">
      <dsp:nvSpPr>
        <dsp:cNvPr id="0" name=""/>
        <dsp:cNvSpPr/>
      </dsp:nvSpPr>
      <dsp:spPr>
        <a:xfrm>
          <a:off x="5726054" y="2970495"/>
          <a:ext cx="106964" cy="113337"/>
        </a:xfrm>
        <a:prstGeom prst="ellipse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BECBF-E3AA-450B-95D4-8349AA21B4F8}">
      <dsp:nvSpPr>
        <dsp:cNvPr id="0" name=""/>
        <dsp:cNvSpPr/>
      </dsp:nvSpPr>
      <dsp:spPr>
        <a:xfrm rot="18900000">
          <a:off x="6916741" y="4923973"/>
          <a:ext cx="420195" cy="420195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DD44C-F5E4-49AD-B1D9-346B8B8AEE8F}">
      <dsp:nvSpPr>
        <dsp:cNvPr id="0" name=""/>
        <dsp:cNvSpPr/>
      </dsp:nvSpPr>
      <dsp:spPr>
        <a:xfrm>
          <a:off x="6963421" y="4970653"/>
          <a:ext cx="326835" cy="326835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64261-183D-47F9-8E7E-BCFC5023A815}">
      <dsp:nvSpPr>
        <dsp:cNvPr id="0" name=""/>
        <dsp:cNvSpPr/>
      </dsp:nvSpPr>
      <dsp:spPr>
        <a:xfrm>
          <a:off x="7423961" y="3027164"/>
          <a:ext cx="2148391" cy="1792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1450" rIns="0" bIns="11430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데이터 처리 및 분석</a:t>
          </a:r>
          <a:endParaRPr lang="en-US" sz="18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7423961" y="3027164"/>
        <a:ext cx="2148391" cy="1792081"/>
      </dsp:txXfrm>
    </dsp:sp>
    <dsp:sp modelId="{3DA36ABE-9810-4ED4-9A55-2905E7588D06}">
      <dsp:nvSpPr>
        <dsp:cNvPr id="0" name=""/>
        <dsp:cNvSpPr/>
      </dsp:nvSpPr>
      <dsp:spPr>
        <a:xfrm>
          <a:off x="7423961" y="4819245"/>
          <a:ext cx="2148391" cy="629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400" b="1" i="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2022-06-20~2022-06-24</a:t>
          </a:r>
          <a:endParaRPr lang="en-US" sz="1100" b="1" i="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7423961" y="4819245"/>
        <a:ext cx="2148391" cy="629650"/>
      </dsp:txXfrm>
    </dsp:sp>
    <dsp:sp modelId="{4B9F5909-A57C-4893-9C8A-D5960FE9BE37}">
      <dsp:nvSpPr>
        <dsp:cNvPr id="0" name=""/>
        <dsp:cNvSpPr/>
      </dsp:nvSpPr>
      <dsp:spPr>
        <a:xfrm>
          <a:off x="7126838" y="3027164"/>
          <a:ext cx="0" cy="179208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1B168-1DA5-4124-931F-A51FCB8EFC11}">
      <dsp:nvSpPr>
        <dsp:cNvPr id="0" name=""/>
        <dsp:cNvSpPr/>
      </dsp:nvSpPr>
      <dsp:spPr>
        <a:xfrm>
          <a:off x="7091058" y="2970495"/>
          <a:ext cx="106964" cy="1133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CC4C6-DFBC-460C-A9ED-BEDA8CC682D4}">
      <dsp:nvSpPr>
        <dsp:cNvPr id="0" name=""/>
        <dsp:cNvSpPr/>
      </dsp:nvSpPr>
      <dsp:spPr>
        <a:xfrm rot="8100000">
          <a:off x="8281745" y="710160"/>
          <a:ext cx="420195" cy="420195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82DA-B677-461B-A08D-337683480059}">
      <dsp:nvSpPr>
        <dsp:cNvPr id="0" name=""/>
        <dsp:cNvSpPr/>
      </dsp:nvSpPr>
      <dsp:spPr>
        <a:xfrm>
          <a:off x="8328425" y="756840"/>
          <a:ext cx="326835" cy="326835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46913-A3FA-4470-A3E9-C64B0A13A62A}">
      <dsp:nvSpPr>
        <dsp:cNvPr id="0" name=""/>
        <dsp:cNvSpPr/>
      </dsp:nvSpPr>
      <dsp:spPr>
        <a:xfrm>
          <a:off x="8788966" y="1235083"/>
          <a:ext cx="2148391" cy="1792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114300" bIns="17145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데이터 시각화</a:t>
          </a:r>
          <a:endParaRPr lang="en-US" sz="18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8788966" y="1235083"/>
        <a:ext cx="2148391" cy="1792081"/>
      </dsp:txXfrm>
    </dsp:sp>
    <dsp:sp modelId="{6EC2FC68-E1B8-4274-8090-C2C96A4CD82C}">
      <dsp:nvSpPr>
        <dsp:cNvPr id="0" name=""/>
        <dsp:cNvSpPr/>
      </dsp:nvSpPr>
      <dsp:spPr>
        <a:xfrm>
          <a:off x="8788966" y="605432"/>
          <a:ext cx="2148391" cy="629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400" b="1" i="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2022-06-25~2022-07-01</a:t>
          </a:r>
          <a:endParaRPr lang="en-US" sz="1100" b="1" i="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8788966" y="605432"/>
        <a:ext cx="2148391" cy="629650"/>
      </dsp:txXfrm>
    </dsp:sp>
    <dsp:sp modelId="{4F41BF23-550C-4E7F-977E-3D22E3AF7B51}">
      <dsp:nvSpPr>
        <dsp:cNvPr id="0" name=""/>
        <dsp:cNvSpPr/>
      </dsp:nvSpPr>
      <dsp:spPr>
        <a:xfrm>
          <a:off x="8491843" y="1235083"/>
          <a:ext cx="0" cy="179208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CF1E0-B1C4-4B10-A5EC-FD7EF0557E2D}">
      <dsp:nvSpPr>
        <dsp:cNvPr id="0" name=""/>
        <dsp:cNvSpPr/>
      </dsp:nvSpPr>
      <dsp:spPr>
        <a:xfrm>
          <a:off x="8456063" y="2970495"/>
          <a:ext cx="106964" cy="1133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98938-B973-410F-B6E0-43437FA146E6}">
      <dsp:nvSpPr>
        <dsp:cNvPr id="0" name=""/>
        <dsp:cNvSpPr/>
      </dsp:nvSpPr>
      <dsp:spPr>
        <a:xfrm rot="18900000">
          <a:off x="9646750" y="4923973"/>
          <a:ext cx="420195" cy="420195"/>
        </a:xfrm>
        <a:prstGeom prst="ellipse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E64BD-02BC-4C6F-AC50-F9617E59754D}">
      <dsp:nvSpPr>
        <dsp:cNvPr id="0" name=""/>
        <dsp:cNvSpPr/>
      </dsp:nvSpPr>
      <dsp:spPr>
        <a:xfrm>
          <a:off x="9693430" y="4970653"/>
          <a:ext cx="326835" cy="326835"/>
        </a:xfrm>
        <a:prstGeom prst="star12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070CD-E29E-4F50-9A43-342A2DE968FF}">
      <dsp:nvSpPr>
        <dsp:cNvPr id="0" name=""/>
        <dsp:cNvSpPr/>
      </dsp:nvSpPr>
      <dsp:spPr>
        <a:xfrm>
          <a:off x="10153970" y="3027164"/>
          <a:ext cx="2148391" cy="1792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0" rIns="0" bIns="15240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최종 발표</a:t>
          </a:r>
          <a:endParaRPr lang="en-US" sz="2400" b="1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10153970" y="3027164"/>
        <a:ext cx="2148391" cy="1792081"/>
      </dsp:txXfrm>
    </dsp:sp>
    <dsp:sp modelId="{6FED4196-A0D3-4E5C-83DA-99291A8FFFC3}">
      <dsp:nvSpPr>
        <dsp:cNvPr id="0" name=""/>
        <dsp:cNvSpPr/>
      </dsp:nvSpPr>
      <dsp:spPr>
        <a:xfrm>
          <a:off x="10153970" y="4819245"/>
          <a:ext cx="2148391" cy="629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0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3200" b="0" i="1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2022-07-04</a:t>
          </a:r>
          <a:endParaRPr lang="en-US" sz="2000" b="0" i="1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10153970" y="4819245"/>
        <a:ext cx="2148391" cy="629650"/>
      </dsp:txXfrm>
    </dsp:sp>
    <dsp:sp modelId="{54DE4918-169B-4E9C-B946-44A9D45AEC94}">
      <dsp:nvSpPr>
        <dsp:cNvPr id="0" name=""/>
        <dsp:cNvSpPr/>
      </dsp:nvSpPr>
      <dsp:spPr>
        <a:xfrm>
          <a:off x="9856847" y="3027164"/>
          <a:ext cx="0" cy="1792081"/>
        </a:xfrm>
        <a:prstGeom prst="line">
          <a:avLst/>
        </a:prstGeom>
        <a:noFill/>
        <a:ln w="114300" cap="rnd" cmpd="sng" algn="ctr">
          <a:solidFill>
            <a:prstClr val="white">
              <a:lumMod val="95000"/>
            </a:prstClr>
          </a:solidFill>
          <a:prstDash val="sysDot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C6D16-2F77-439A-848A-F1081C5E5CBE}">
      <dsp:nvSpPr>
        <dsp:cNvPr id="0" name=""/>
        <dsp:cNvSpPr/>
      </dsp:nvSpPr>
      <dsp:spPr>
        <a:xfrm>
          <a:off x="9821067" y="2970495"/>
          <a:ext cx="106964" cy="113337"/>
        </a:xfrm>
        <a:prstGeom prst="ellipse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75D3B-E266-4B1F-8FD9-5D86F84C6522}">
      <dsp:nvSpPr>
        <dsp:cNvPr id="0" name=""/>
        <dsp:cNvSpPr/>
      </dsp:nvSpPr>
      <dsp:spPr>
        <a:xfrm>
          <a:off x="1549" y="1128719"/>
          <a:ext cx="3026011" cy="110314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1" i="1" kern="1200" dirty="0" smtClean="0"/>
            <a:t>수집</a:t>
          </a:r>
          <a:endParaRPr lang="ko-KR" altLang="en-US" sz="3200" b="1" i="1" kern="1200" dirty="0"/>
        </a:p>
      </dsp:txBody>
      <dsp:txXfrm>
        <a:off x="553124" y="1128719"/>
        <a:ext cx="1922862" cy="1103149"/>
      </dsp:txXfrm>
    </dsp:sp>
    <dsp:sp modelId="{A628083F-0BF5-43BA-BD9E-DC744279F848}">
      <dsp:nvSpPr>
        <dsp:cNvPr id="0" name=""/>
        <dsp:cNvSpPr/>
      </dsp:nvSpPr>
      <dsp:spPr>
        <a:xfrm>
          <a:off x="2589427" y="1148199"/>
          <a:ext cx="2928088" cy="1064190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1" i="1" kern="1200" dirty="0" smtClean="0"/>
            <a:t>저장</a:t>
          </a:r>
          <a:endParaRPr lang="ko-KR" altLang="en-US" sz="3200" b="1" i="1" kern="1200" dirty="0"/>
        </a:p>
      </dsp:txBody>
      <dsp:txXfrm>
        <a:off x="3121522" y="1148199"/>
        <a:ext cx="1863898" cy="1064190"/>
      </dsp:txXfrm>
    </dsp:sp>
    <dsp:sp modelId="{B67DE444-02B5-47B0-B402-4E02E405B832}">
      <dsp:nvSpPr>
        <dsp:cNvPr id="0" name=""/>
        <dsp:cNvSpPr/>
      </dsp:nvSpPr>
      <dsp:spPr>
        <a:xfrm>
          <a:off x="5044555" y="1147270"/>
          <a:ext cx="2952142" cy="108062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1" i="1" kern="1200" dirty="0" smtClean="0"/>
            <a:t>처리</a:t>
          </a:r>
          <a:endParaRPr lang="ko-KR" altLang="en-US" sz="3200" b="1" i="1" kern="1200" dirty="0"/>
        </a:p>
      </dsp:txBody>
      <dsp:txXfrm>
        <a:off x="5584870" y="1147270"/>
        <a:ext cx="1871513" cy="1080629"/>
      </dsp:txXfrm>
    </dsp:sp>
    <dsp:sp modelId="{F5BDBD8E-9C36-4E3D-A76C-88A69946C7BC}">
      <dsp:nvSpPr>
        <dsp:cNvPr id="0" name=""/>
        <dsp:cNvSpPr/>
      </dsp:nvSpPr>
      <dsp:spPr>
        <a:xfrm>
          <a:off x="7558564" y="1134923"/>
          <a:ext cx="2952142" cy="105590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1" i="1" kern="1200" dirty="0" smtClean="0"/>
            <a:t>분석</a:t>
          </a:r>
          <a:endParaRPr lang="ko-KR" altLang="en-US" sz="3200" b="1" i="1" kern="1200" dirty="0"/>
        </a:p>
      </dsp:txBody>
      <dsp:txXfrm>
        <a:off x="8086515" y="1134923"/>
        <a:ext cx="1896241" cy="1055901"/>
      </dsp:txXfrm>
    </dsp:sp>
    <dsp:sp modelId="{77761EA4-6B3D-4E92-BCFB-60A5BABB2048}">
      <dsp:nvSpPr>
        <dsp:cNvPr id="0" name=""/>
        <dsp:cNvSpPr/>
      </dsp:nvSpPr>
      <dsp:spPr>
        <a:xfrm>
          <a:off x="10072573" y="1122559"/>
          <a:ext cx="2952142" cy="108062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1" i="1" kern="1200" dirty="0" smtClean="0"/>
            <a:t>시각화</a:t>
          </a:r>
          <a:endParaRPr lang="ko-KR" altLang="en-US" sz="3200" b="1" i="1" kern="1200" dirty="0"/>
        </a:p>
      </dsp:txBody>
      <dsp:txXfrm>
        <a:off x="10612888" y="1122559"/>
        <a:ext cx="1871513" cy="10806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 xmlns="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 xmlns="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 xmlns="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 xmlns="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 xmlns="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 xmlns="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 xmlns="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 xmlns="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1683545"/>
            <a:ext cx="116586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5403057"/>
            <a:ext cx="10287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A43DD-C7A5-4667-B47F-058CDD05D260}" type="datetimeFigureOut">
              <a:rPr lang="ko-KR" altLang="en-US" smtClean="0"/>
              <a:t>22-06-30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61B4-8B11-4C60-89A6-F531B87D9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051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A43DD-C7A5-4667-B47F-058CDD05D260}" type="datetimeFigureOut">
              <a:rPr lang="ko-KR" altLang="en-US" smtClean="0"/>
              <a:t>22-06-30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61B4-8B11-4C60-89A6-F531B87D9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742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547688"/>
            <a:ext cx="2957513" cy="871775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547688"/>
            <a:ext cx="8701088" cy="871775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A43DD-C7A5-4667-B47F-058CDD05D260}" type="datetimeFigureOut">
              <a:rPr lang="ko-KR" altLang="en-US" smtClean="0"/>
              <a:t>22-06-30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61B4-8B11-4C60-89A6-F531B87D9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243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A43DD-C7A5-4667-B47F-058CDD05D260}" type="datetimeFigureOut">
              <a:rPr lang="ko-KR" altLang="en-US" smtClean="0"/>
              <a:t>22-06-30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61B4-8B11-4C60-89A6-F531B87D9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556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2564609"/>
            <a:ext cx="1183005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6884197"/>
            <a:ext cx="1183005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A43DD-C7A5-4667-B47F-058CDD05D260}" type="datetimeFigureOut">
              <a:rPr lang="ko-KR" altLang="en-US" smtClean="0"/>
              <a:t>22-06-30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61B4-8B11-4C60-89A6-F531B87D9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24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738438"/>
            <a:ext cx="5829300" cy="65270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2738438"/>
            <a:ext cx="5829300" cy="65270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A43DD-C7A5-4667-B47F-058CDD05D260}" type="datetimeFigureOut">
              <a:rPr lang="ko-KR" altLang="en-US" smtClean="0"/>
              <a:t>22-06-30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61B4-8B11-4C60-89A6-F531B87D9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432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547690"/>
            <a:ext cx="11830050" cy="198834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2521745"/>
            <a:ext cx="580251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3757613"/>
            <a:ext cx="5802510" cy="552688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2521745"/>
            <a:ext cx="5831087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3757613"/>
            <a:ext cx="5831087" cy="552688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A43DD-C7A5-4667-B47F-058CDD05D260}" type="datetimeFigureOut">
              <a:rPr lang="ko-KR" altLang="en-US" smtClean="0"/>
              <a:t>22-06-30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61B4-8B11-4C60-89A6-F531B87D9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6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A43DD-C7A5-4667-B47F-058CDD05D260}" type="datetimeFigureOut">
              <a:rPr lang="ko-KR" altLang="en-US" smtClean="0"/>
              <a:t>22-06-30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61B4-8B11-4C60-89A6-F531B87D9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50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A43DD-C7A5-4667-B47F-058CDD05D260}" type="datetimeFigureOut">
              <a:rPr lang="ko-KR" altLang="en-US" smtClean="0"/>
              <a:t>22-06-30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61B4-8B11-4C60-89A6-F531B87D9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32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685800"/>
            <a:ext cx="4423767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481140"/>
            <a:ext cx="6943725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3086100"/>
            <a:ext cx="4423767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A43DD-C7A5-4667-B47F-058CDD05D260}" type="datetimeFigureOut">
              <a:rPr lang="ko-KR" altLang="en-US" smtClean="0"/>
              <a:t>22-06-30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61B4-8B11-4C60-89A6-F531B87D9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80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685800"/>
            <a:ext cx="4423767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481140"/>
            <a:ext cx="6943725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3086100"/>
            <a:ext cx="4423767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A43DD-C7A5-4667-B47F-058CDD05D260}" type="datetimeFigureOut">
              <a:rPr lang="ko-KR" altLang="en-US" smtClean="0"/>
              <a:t>22-06-30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61B4-8B11-4C60-89A6-F531B87D9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409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547690"/>
            <a:ext cx="1183005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2738438"/>
            <a:ext cx="1183005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9534527"/>
            <a:ext cx="30861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A43DD-C7A5-4667-B47F-058CDD05D260}" type="datetimeFigureOut">
              <a:rPr lang="ko-KR" altLang="en-US" smtClean="0"/>
              <a:t>22-06-30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9534527"/>
            <a:ext cx="462915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9534527"/>
            <a:ext cx="30861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461B4-8B11-4C60-89A6-F531B87D9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87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802497" cy="10287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FD18DC-56E7-49C8-AD62-92DF6EA8BC36}"/>
              </a:ext>
            </a:extLst>
          </p:cNvPr>
          <p:cNvSpPr txBox="1"/>
          <p:nvPr/>
        </p:nvSpPr>
        <p:spPr>
          <a:xfrm>
            <a:off x="11014179" y="489448"/>
            <a:ext cx="23526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2022.07.04</a:t>
            </a:r>
            <a:endParaRPr lang="ko-KR" altLang="en-US" sz="1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11909" y="5681667"/>
            <a:ext cx="10363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[</a:t>
            </a:r>
            <a:r>
              <a:rPr lang="ko-KR" altLang="en-US" sz="20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빅데이터 전문가</a:t>
            </a:r>
            <a:r>
              <a:rPr lang="en-US" altLang="ko-KR" sz="20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] </a:t>
            </a:r>
            <a:r>
              <a:rPr lang="ko-KR" altLang="en-US" sz="20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빅데이터 분석 머신 러닝 활용 </a:t>
            </a:r>
            <a:r>
              <a:rPr lang="en-US" altLang="ko-KR" sz="20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자바</a:t>
            </a:r>
            <a:r>
              <a:rPr lang="en-US" altLang="ko-KR" sz="20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파이썬</a:t>
            </a:r>
            <a:r>
              <a:rPr lang="en-US" altLang="ko-KR" sz="20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39EC6-16BA-4BB6-886A-8B273839C1E7}"/>
              </a:ext>
            </a:extLst>
          </p:cNvPr>
          <p:cNvSpPr txBox="1"/>
          <p:nvPr/>
        </p:nvSpPr>
        <p:spPr>
          <a:xfrm>
            <a:off x="4567955" y="1905214"/>
            <a:ext cx="4995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spc="-30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DATALAB</a:t>
            </a:r>
            <a:endParaRPr lang="ko-KR" altLang="en-US" sz="7200" spc="-300" dirty="0">
              <a:solidFill>
                <a:schemeClr val="bg1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97283-F91F-406C-A7FB-CCA420B0BA3B}"/>
              </a:ext>
            </a:extLst>
          </p:cNvPr>
          <p:cNvSpPr txBox="1"/>
          <p:nvPr/>
        </p:nvSpPr>
        <p:spPr>
          <a:xfrm>
            <a:off x="3051901" y="2971637"/>
            <a:ext cx="7727279" cy="153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3985F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언어 트렌드와</a:t>
            </a:r>
            <a:r>
              <a:rPr lang="en-US" altLang="ko-KR" dirty="0">
                <a:solidFill>
                  <a:srgbClr val="3985F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dirty="0" smtClean="0">
              <a:solidFill>
                <a:srgbClr val="3985F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3985F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채용 </a:t>
            </a:r>
            <a:r>
              <a:rPr lang="ko-KR" altLang="en-US" dirty="0">
                <a:solidFill>
                  <a:srgbClr val="3985F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트렌드 간의</a:t>
            </a:r>
            <a:r>
              <a:rPr lang="en-US" altLang="ko-KR" dirty="0">
                <a:solidFill>
                  <a:srgbClr val="3985F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3985F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연관 관계 분석 시스템</a:t>
            </a:r>
            <a:endParaRPr lang="en-US" altLang="ko-KR" dirty="0">
              <a:solidFill>
                <a:srgbClr val="3985F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7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85039" y="505404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</a:t>
            </a:r>
            <a:r>
              <a:rPr lang="ko-KR" altLang="en-US" sz="24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팀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5437581" y="9617917"/>
            <a:ext cx="2955917" cy="552298"/>
            <a:chOff x="4511807" y="5892766"/>
            <a:chExt cx="2955917" cy="552298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13" b="65728"/>
            <a:stretch/>
          </p:blipFill>
          <p:spPr>
            <a:xfrm>
              <a:off x="4511807" y="5892766"/>
              <a:ext cx="467965" cy="55229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979772" y="5892766"/>
              <a:ext cx="2487952" cy="441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ea typeface="돋움" panose="020B0600000101010101" pitchFamily="50" charset="-127"/>
                </a:rPr>
                <a:t>이젠</a:t>
              </a:r>
              <a:r>
                <a:rPr lang="en-US" altLang="ko-KR" dirty="0" smtClean="0">
                  <a:solidFill>
                    <a:schemeClr val="bg1"/>
                  </a:solidFill>
                  <a:ea typeface="돋움" panose="020B0600000101010101" pitchFamily="50" charset="-127"/>
                </a:rPr>
                <a:t>IT</a:t>
              </a:r>
              <a:r>
                <a:rPr lang="ko-KR" altLang="en-US" dirty="0" smtClean="0">
                  <a:solidFill>
                    <a:schemeClr val="bg1"/>
                  </a:solidFill>
                  <a:ea typeface="돋움" panose="020B0600000101010101" pitchFamily="50" charset="-127"/>
                </a:rPr>
                <a:t>아카데미</a:t>
              </a:r>
              <a:endParaRPr lang="ko-KR" altLang="en-US" dirty="0">
                <a:solidFill>
                  <a:schemeClr val="bg1"/>
                </a:solidFill>
                <a:ea typeface="돋움" panose="020B0600000101010101" pitchFamily="50" charset="-127"/>
              </a:endParaRPr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4655393" y="4171966"/>
            <a:ext cx="4644205" cy="0"/>
          </a:xfrm>
          <a:prstGeom prst="line">
            <a:avLst/>
          </a:prstGeom>
          <a:ln w="28575">
            <a:solidFill>
              <a:srgbClr val="014E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784" y="-643960"/>
            <a:ext cx="3300663" cy="33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1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911514" y="13643"/>
            <a:ext cx="1892972" cy="1778147"/>
            <a:chOff x="4953000" y="0"/>
            <a:chExt cx="1892972" cy="1531787"/>
          </a:xfrm>
        </p:grpSpPr>
        <p:sp>
          <p:nvSpPr>
            <p:cNvPr id="4" name="직사각형 3"/>
            <p:cNvSpPr/>
            <p:nvPr/>
          </p:nvSpPr>
          <p:spPr>
            <a:xfrm>
              <a:off x="4953000" y="0"/>
              <a:ext cx="1861894" cy="1510189"/>
            </a:xfrm>
            <a:prstGeom prst="rect">
              <a:avLst/>
            </a:prstGeom>
            <a:solidFill>
              <a:srgbClr val="0027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46028" y="577303"/>
              <a:ext cx="1499944" cy="954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solidFill>
                    <a:srgbClr val="E0F3FA"/>
                  </a:solidFill>
                  <a:latin typeface="Adobe Garamond Pro Bold" panose="02020702060506020403" pitchFamily="18" charset="0"/>
                  <a:ea typeface="맑은 고딕" panose="020B0503020000020004" pitchFamily="50" charset="-127"/>
                </a:rPr>
                <a:t>Ⅲ</a:t>
              </a:r>
              <a:endParaRPr lang="ko-KR" altLang="en-US" sz="6600" b="1" dirty="0">
                <a:solidFill>
                  <a:srgbClr val="E0F3FA"/>
                </a:solidFill>
                <a:latin typeface="Adobe Garamond Pro Bold" panose="02020702060506020403" pitchFamily="18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278943" y="5038727"/>
            <a:ext cx="6346243" cy="1107996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</a:t>
            </a:r>
            <a:r>
              <a:rPr lang="ko-KR" altLang="en-US" sz="6600" b="1" dirty="0" smtClean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  <a:endParaRPr lang="ko-KR" altLang="en-US" sz="6600" b="1" dirty="0">
              <a:solidFill>
                <a:srgbClr val="002768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5531735" y="6175298"/>
            <a:ext cx="3191883" cy="0"/>
          </a:xfrm>
          <a:prstGeom prst="line">
            <a:avLst/>
          </a:prstGeom>
          <a:ln w="38100">
            <a:solidFill>
              <a:srgbClr val="0027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68740" y="401143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E6E6E6"/>
                </a:solidFill>
                <a:latin typeface="Adobe Caslon Pro Bold" panose="0205070206050A020403" pitchFamily="18" charset="0"/>
                <a:ea typeface="HY헤드라인M" panose="02030600000101010101" pitchFamily="18" charset="-127"/>
              </a:rPr>
              <a:t>contents</a:t>
            </a:r>
            <a:endParaRPr lang="ko-KR" altLang="en-US" sz="2000" dirty="0">
              <a:solidFill>
                <a:srgbClr val="E6E6E6"/>
              </a:solidFill>
              <a:latin typeface="Adobe Caslon Pro Bold" panose="0205070206050A020403" pitchFamily="18" charset="0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21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" name="Diagram 2" descr="Placeholder Timeline&#10;">
            <a:extLst>
              <a:ext uri="{FF2B5EF4-FFF2-40B4-BE49-F238E27FC236}">
                <a16:creationId xmlns:a16="http://schemas.microsoft.com/office/drawing/2014/main" id="{E553BE2B-C2D4-4B4D-B762-65C8832F47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2783066"/>
              </p:ext>
            </p:extLst>
          </p:nvPr>
        </p:nvGraphicFramePr>
        <p:xfrm>
          <a:off x="795122" y="2613209"/>
          <a:ext cx="12307056" cy="6054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8" name="TextBox 7"/>
            <p:cNvSpPr txBox="1"/>
            <p:nvPr/>
          </p:nvSpPr>
          <p:spPr>
            <a:xfrm>
              <a:off x="1949360" y="388150"/>
              <a:ext cx="54276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3-1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개발 일정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 smtClean="0">
                  <a:solidFill>
                    <a:srgbClr val="023756"/>
                  </a:solidFill>
                  <a:latin typeface="Arial Black" panose="020B0A04020102020204" pitchFamily="34" charset="0"/>
                </a:rPr>
                <a:t>3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13" name="순서도: 연결자 12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순서도: 연결자 13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순서도: 연결자 14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rgbClr val="0237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순서도: 연결자 15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순서도: 연결자 16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순서도: 연결자 17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순서도: 연결자 18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순서도: 연결자 19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723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4">
            <a:extLst>
              <a:ext uri="{FF2B5EF4-FFF2-40B4-BE49-F238E27FC236}">
                <a16:creationId xmlns:a16="http://schemas.microsoft.com/office/drawing/2014/main" id="{CA5A5C64-450F-58E4-2B54-61748AE1718A}"/>
              </a:ext>
            </a:extLst>
          </p:cNvPr>
          <p:cNvSpPr/>
          <p:nvPr/>
        </p:nvSpPr>
        <p:spPr>
          <a:xfrm>
            <a:off x="1041186" y="11010900"/>
            <a:ext cx="589301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B3C20F1-A08B-9876-AD27-072E287A3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6" y="2517687"/>
            <a:ext cx="13011662" cy="7317977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</p:pic>
      <p:grpSp>
        <p:nvGrpSpPr>
          <p:cNvPr id="40" name="그룹 39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41" name="TextBox 40"/>
            <p:cNvSpPr txBox="1"/>
            <p:nvPr/>
          </p:nvSpPr>
          <p:spPr>
            <a:xfrm>
              <a:off x="1949360" y="388150"/>
              <a:ext cx="54276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3-2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일정 관리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 smtClean="0">
                  <a:solidFill>
                    <a:srgbClr val="023756"/>
                  </a:solidFill>
                  <a:latin typeface="Arial Black" panose="020B0A04020102020204" pitchFamily="34" charset="0"/>
                </a:rPr>
                <a:t>3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46" name="순서도: 연결자 45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순서도: 연결자 46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순서도: 연결자 47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rgbClr val="0237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순서도: 연결자 48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순서도: 연결자 50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순서도: 연결자 51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순서도: 연결자 52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순서도: 연결자 53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73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911514" y="13643"/>
            <a:ext cx="1892972" cy="1778147"/>
            <a:chOff x="4953000" y="0"/>
            <a:chExt cx="1892972" cy="1531787"/>
          </a:xfrm>
        </p:grpSpPr>
        <p:sp>
          <p:nvSpPr>
            <p:cNvPr id="4" name="직사각형 3"/>
            <p:cNvSpPr/>
            <p:nvPr/>
          </p:nvSpPr>
          <p:spPr>
            <a:xfrm>
              <a:off x="4953000" y="0"/>
              <a:ext cx="1861894" cy="1510189"/>
            </a:xfrm>
            <a:prstGeom prst="rect">
              <a:avLst/>
            </a:prstGeom>
            <a:solidFill>
              <a:srgbClr val="0027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46028" y="577303"/>
              <a:ext cx="1499944" cy="954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 smtClean="0">
                  <a:solidFill>
                    <a:srgbClr val="E0F3FA"/>
                  </a:solidFill>
                  <a:latin typeface="Adobe Garamond Pro Bold" panose="02020702060506020403" pitchFamily="18" charset="0"/>
                  <a:ea typeface="맑은 고딕" panose="020B0503020000020004" pitchFamily="50" charset="-127"/>
                </a:rPr>
                <a:t>Ⅳ</a:t>
              </a:r>
              <a:endParaRPr lang="ko-KR" altLang="en-US" sz="6600" b="1" dirty="0">
                <a:solidFill>
                  <a:srgbClr val="E0F3FA"/>
                </a:solidFill>
                <a:latin typeface="Adobe Garamond Pro Bold" panose="02020702060506020403" pitchFamily="18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180986" y="5038727"/>
            <a:ext cx="6346243" cy="1107996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6600" b="1" dirty="0" smtClean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</a:t>
            </a:r>
            <a:endParaRPr lang="ko-KR" altLang="en-US" sz="6600" b="1" dirty="0">
              <a:solidFill>
                <a:srgbClr val="002768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5502292" y="6146723"/>
            <a:ext cx="3191883" cy="0"/>
          </a:xfrm>
          <a:prstGeom prst="line">
            <a:avLst/>
          </a:prstGeom>
          <a:ln w="38100">
            <a:solidFill>
              <a:srgbClr val="0027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68740" y="401143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E6E6E6"/>
                </a:solidFill>
                <a:latin typeface="Adobe Caslon Pro Bold" panose="0205070206050A020403" pitchFamily="18" charset="0"/>
                <a:ea typeface="HY헤드라인M" panose="02030600000101010101" pitchFamily="18" charset="-127"/>
              </a:rPr>
              <a:t>contents</a:t>
            </a:r>
            <a:endParaRPr lang="ko-KR" altLang="en-US" sz="2000" dirty="0">
              <a:solidFill>
                <a:srgbClr val="E6E6E6"/>
              </a:solidFill>
              <a:latin typeface="Adobe Caslon Pro Bold" panose="0205070206050A020403" pitchFamily="18" charset="0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19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4">
            <a:extLst>
              <a:ext uri="{FF2B5EF4-FFF2-40B4-BE49-F238E27FC236}">
                <a16:creationId xmlns:a16="http://schemas.microsoft.com/office/drawing/2014/main" id="{CA5A5C64-450F-58E4-2B54-61748AE1718A}"/>
              </a:ext>
            </a:extLst>
          </p:cNvPr>
          <p:cNvSpPr/>
          <p:nvPr/>
        </p:nvSpPr>
        <p:spPr>
          <a:xfrm>
            <a:off x="1041186" y="11010900"/>
            <a:ext cx="589301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0" name="그룹 39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41" name="TextBox 40"/>
            <p:cNvSpPr txBox="1"/>
            <p:nvPr/>
          </p:nvSpPr>
          <p:spPr>
            <a:xfrm>
              <a:off x="1949360" y="388150"/>
              <a:ext cx="54276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개발 환경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>
                  <a:solidFill>
                    <a:srgbClr val="023756"/>
                  </a:solidFill>
                  <a:latin typeface="Arial Black" panose="020B0A04020102020204" pitchFamily="34" charset="0"/>
                </a:rPr>
                <a:t>4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46" name="순서도: 연결자 45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순서도: 연결자 46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순서도: 연결자 47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순서도: 연결자 48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rgbClr val="0237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순서도: 연결자 50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순서도: 연결자 51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순서도: 연결자 52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순서도: 연결자 53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2A525B-90A1-4C6E-BC32-92A72EB45BAA}"/>
              </a:ext>
            </a:extLst>
          </p:cNvPr>
          <p:cNvSpPr/>
          <p:nvPr/>
        </p:nvSpPr>
        <p:spPr>
          <a:xfrm>
            <a:off x="817959" y="3408392"/>
            <a:ext cx="3645000" cy="81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52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91CFBDD-62EA-4020-A6DC-23128599D8E4}"/>
              </a:ext>
            </a:extLst>
          </p:cNvPr>
          <p:cNvCxnSpPr/>
          <p:nvPr/>
        </p:nvCxnSpPr>
        <p:spPr>
          <a:xfrm>
            <a:off x="817959" y="3418777"/>
            <a:ext cx="3645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8A7811E-5D1A-4381-8E3E-EE2F1C56DD1A}"/>
              </a:ext>
            </a:extLst>
          </p:cNvPr>
          <p:cNvSpPr txBox="1"/>
          <p:nvPr/>
        </p:nvSpPr>
        <p:spPr>
          <a:xfrm>
            <a:off x="935831" y="3502724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63737F-7AFF-4E09-BC17-55B969F874B1}"/>
              </a:ext>
            </a:extLst>
          </p:cNvPr>
          <p:cNvSpPr txBox="1"/>
          <p:nvPr/>
        </p:nvSpPr>
        <p:spPr>
          <a:xfrm>
            <a:off x="1462089" y="3618553"/>
            <a:ext cx="2509533" cy="485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2" spc="-169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사용언어 및 기술</a:t>
            </a:r>
            <a:endParaRPr lang="ko-KR" altLang="en-US" sz="2552" spc="-169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554A2ED-C702-403D-9B69-1E783F5FAA0A}"/>
              </a:ext>
            </a:extLst>
          </p:cNvPr>
          <p:cNvSpPr/>
          <p:nvPr/>
        </p:nvSpPr>
        <p:spPr>
          <a:xfrm>
            <a:off x="5168503" y="3421302"/>
            <a:ext cx="3645000" cy="81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52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726D398-A4E5-40F2-8ABB-12BA912F506D}"/>
              </a:ext>
            </a:extLst>
          </p:cNvPr>
          <p:cNvCxnSpPr/>
          <p:nvPr/>
        </p:nvCxnSpPr>
        <p:spPr>
          <a:xfrm>
            <a:off x="5168503" y="3431687"/>
            <a:ext cx="3645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1453686-D66D-4700-8843-CE3141F1B44A}"/>
              </a:ext>
            </a:extLst>
          </p:cNvPr>
          <p:cNvSpPr txBox="1"/>
          <p:nvPr/>
        </p:nvSpPr>
        <p:spPr>
          <a:xfrm>
            <a:off x="5286375" y="3515634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07EFDA-077C-4F98-BA6E-AA3F04949F07}"/>
              </a:ext>
            </a:extLst>
          </p:cNvPr>
          <p:cNvSpPr txBox="1"/>
          <p:nvPr/>
        </p:nvSpPr>
        <p:spPr>
          <a:xfrm>
            <a:off x="5812633" y="3631462"/>
            <a:ext cx="1406026" cy="485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2" spc="-169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개발도구</a:t>
            </a:r>
            <a:endParaRPr lang="ko-KR" altLang="en-US" sz="2552" spc="-169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2AD455-E860-4649-BA81-02A09D0B5142}"/>
              </a:ext>
            </a:extLst>
          </p:cNvPr>
          <p:cNvSpPr/>
          <p:nvPr/>
        </p:nvSpPr>
        <p:spPr>
          <a:xfrm>
            <a:off x="9519047" y="3434211"/>
            <a:ext cx="3645000" cy="81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52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5A8128A-0E2F-4D82-838C-43B22B6C167F}"/>
              </a:ext>
            </a:extLst>
          </p:cNvPr>
          <p:cNvCxnSpPr/>
          <p:nvPr/>
        </p:nvCxnSpPr>
        <p:spPr>
          <a:xfrm>
            <a:off x="9519047" y="3444596"/>
            <a:ext cx="3645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A9DD8E1-6729-4738-81CF-864556D6EEAA}"/>
              </a:ext>
            </a:extLst>
          </p:cNvPr>
          <p:cNvSpPr txBox="1"/>
          <p:nvPr/>
        </p:nvSpPr>
        <p:spPr>
          <a:xfrm>
            <a:off x="9636919" y="3528543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B9EC65-0C2C-417A-B2C7-22A016DBC0F0}"/>
              </a:ext>
            </a:extLst>
          </p:cNvPr>
          <p:cNvSpPr txBox="1"/>
          <p:nvPr/>
        </p:nvSpPr>
        <p:spPr>
          <a:xfrm>
            <a:off x="10163177" y="3644372"/>
            <a:ext cx="1711366" cy="485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2" spc="-169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라이브러리</a:t>
            </a:r>
            <a:endParaRPr lang="ko-KR" altLang="en-US" sz="2552" spc="-169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C80E59C-58F7-4704-82CE-9E923E384D27}"/>
              </a:ext>
            </a:extLst>
          </p:cNvPr>
          <p:cNvCxnSpPr/>
          <p:nvPr/>
        </p:nvCxnSpPr>
        <p:spPr>
          <a:xfrm>
            <a:off x="727922" y="8764968"/>
            <a:ext cx="3645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183596F-EABA-4EFB-A222-869D7D51EF10}"/>
              </a:ext>
            </a:extLst>
          </p:cNvPr>
          <p:cNvCxnSpPr/>
          <p:nvPr/>
        </p:nvCxnSpPr>
        <p:spPr>
          <a:xfrm>
            <a:off x="5078466" y="8773278"/>
            <a:ext cx="3645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71F4ACD-21BF-4C6F-A849-2FF9C8DAF223}"/>
              </a:ext>
            </a:extLst>
          </p:cNvPr>
          <p:cNvCxnSpPr/>
          <p:nvPr/>
        </p:nvCxnSpPr>
        <p:spPr>
          <a:xfrm>
            <a:off x="9429010" y="8781589"/>
            <a:ext cx="3645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921B9A-1F19-4E19-B107-927710C7C252}"/>
              </a:ext>
            </a:extLst>
          </p:cNvPr>
          <p:cNvSpPr txBox="1"/>
          <p:nvPr/>
        </p:nvSpPr>
        <p:spPr>
          <a:xfrm>
            <a:off x="5918891" y="4545760"/>
            <a:ext cx="35271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 smtClean="0"/>
              <a:t>Eclipse IDE</a:t>
            </a:r>
            <a:endParaRPr lang="ko-KR" altLang="en-US" sz="2400" dirty="0" smtClean="0"/>
          </a:p>
          <a:p>
            <a:pPr lvl="0">
              <a:lnSpc>
                <a:spcPct val="150000"/>
              </a:lnSpc>
            </a:pPr>
            <a:r>
              <a:rPr lang="en-US" altLang="ko-KR" sz="2400" dirty="0" err="1" smtClean="0"/>
              <a:t>Spyder</a:t>
            </a:r>
            <a:endParaRPr lang="ko-KR" altLang="en-US" sz="2400" dirty="0" smtClean="0"/>
          </a:p>
          <a:p>
            <a:pPr lvl="0">
              <a:lnSpc>
                <a:spcPct val="150000"/>
              </a:lnSpc>
            </a:pPr>
            <a:r>
              <a:rPr lang="en-US" altLang="ko-KR" sz="2400" dirty="0" smtClean="0"/>
              <a:t>MySQL</a:t>
            </a:r>
            <a:endParaRPr lang="ko-KR" altLang="en-US" sz="2400" dirty="0" smtClean="0"/>
          </a:p>
          <a:p>
            <a:pPr lvl="0">
              <a:lnSpc>
                <a:spcPct val="150000"/>
              </a:lnSpc>
            </a:pPr>
            <a:r>
              <a:rPr lang="en-US" altLang="ko-KR" sz="2400" dirty="0" smtClean="0"/>
              <a:t>Git</a:t>
            </a:r>
            <a:r>
              <a:rPr lang="en-US" altLang="ko-KR" sz="2400" dirty="0" smtClean="0"/>
              <a:t>Hub</a:t>
            </a:r>
            <a:r>
              <a:rPr lang="en-US" altLang="ko-KR" sz="2400" dirty="0" smtClean="0"/>
              <a:t> (</a:t>
            </a:r>
            <a:r>
              <a:rPr lang="ko-KR" altLang="en-US" sz="2400" dirty="0" smtClean="0"/>
              <a:t>형상관리</a:t>
            </a:r>
            <a:r>
              <a:rPr lang="en-US" altLang="ko-KR" sz="2400" dirty="0" smtClean="0"/>
              <a:t>)</a:t>
            </a:r>
            <a:endParaRPr lang="ko-KR" altLang="en-US" sz="2400" dirty="0" smtClean="0"/>
          </a:p>
          <a:p>
            <a:pPr lvl="0">
              <a:lnSpc>
                <a:spcPct val="150000"/>
              </a:lnSpc>
            </a:pPr>
            <a:r>
              <a:rPr lang="en-US" altLang="ko-KR" sz="2400" dirty="0" smtClean="0"/>
              <a:t> Tomcat 8.5</a:t>
            </a:r>
            <a:endParaRPr lang="ko-KR" altLang="en-US" sz="2400" dirty="0" smtClean="0"/>
          </a:p>
          <a:p>
            <a:pPr lvl="0">
              <a:lnSpc>
                <a:spcPct val="150000"/>
              </a:lnSpc>
            </a:pPr>
            <a:r>
              <a:rPr lang="en-US" altLang="ko-KR" sz="2400" dirty="0" smtClean="0"/>
              <a:t>PowerPoint</a:t>
            </a:r>
            <a:endParaRPr lang="ko-KR" altLang="en-US" sz="2400" dirty="0" smtClean="0"/>
          </a:p>
          <a:p>
            <a:pPr lvl="0">
              <a:lnSpc>
                <a:spcPct val="150000"/>
              </a:lnSpc>
            </a:pPr>
            <a:r>
              <a:rPr lang="en-US" altLang="ko-KR" sz="2400" dirty="0" err="1" smtClean="0"/>
              <a:t>starUML</a:t>
            </a:r>
            <a:endParaRPr lang="ko-KR" altLang="en-US" sz="2400" dirty="0"/>
          </a:p>
        </p:txBody>
      </p:sp>
      <p:sp>
        <p:nvSpPr>
          <p:cNvPr id="37" name="AutoShape 24"/>
          <p:cNvSpPr/>
          <p:nvPr/>
        </p:nvSpPr>
        <p:spPr>
          <a:xfrm rot="-5400000">
            <a:off x="12466224" y="5330107"/>
            <a:ext cx="420524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1"/>
          <p:cNvSpPr txBox="1"/>
          <p:nvPr/>
        </p:nvSpPr>
        <p:spPr>
          <a:xfrm>
            <a:off x="1655664" y="4414255"/>
            <a:ext cx="2257295" cy="441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dirty="0" smtClean="0"/>
              <a:t>Java</a:t>
            </a:r>
            <a:endParaRPr lang="ko-KR" altLang="en-US" sz="2800" dirty="0" smtClean="0"/>
          </a:p>
          <a:p>
            <a:pPr lvl="0">
              <a:lnSpc>
                <a:spcPct val="150000"/>
              </a:lnSpc>
            </a:pPr>
            <a:r>
              <a:rPr lang="en-US" altLang="ko-KR" sz="2400" dirty="0" smtClean="0"/>
              <a:t>Python</a:t>
            </a:r>
            <a:endParaRPr lang="ko-KR" altLang="en-US" sz="2400" dirty="0" smtClean="0"/>
          </a:p>
          <a:p>
            <a:pPr lvl="0">
              <a:lnSpc>
                <a:spcPct val="150000"/>
              </a:lnSpc>
            </a:pPr>
            <a:r>
              <a:rPr lang="en-US" altLang="ko-KR" sz="2400" dirty="0" smtClean="0"/>
              <a:t>HTML</a:t>
            </a:r>
            <a:endParaRPr lang="ko-KR" altLang="en-US" sz="2400" dirty="0" smtClean="0"/>
          </a:p>
          <a:p>
            <a:pPr lvl="0">
              <a:lnSpc>
                <a:spcPct val="150000"/>
              </a:lnSpc>
            </a:pPr>
            <a:r>
              <a:rPr lang="en-US" altLang="ko-KR" sz="2400" dirty="0" smtClean="0"/>
              <a:t>CSS</a:t>
            </a:r>
            <a:endParaRPr lang="ko-KR" altLang="en-US" sz="2400" dirty="0" smtClean="0"/>
          </a:p>
          <a:p>
            <a:pPr lvl="0">
              <a:lnSpc>
                <a:spcPct val="150000"/>
              </a:lnSpc>
            </a:pPr>
            <a:r>
              <a:rPr lang="en-US" altLang="ko-KR" sz="2400" dirty="0" smtClean="0"/>
              <a:t>JavaScript</a:t>
            </a:r>
            <a:endParaRPr lang="ko-KR" altLang="en-US" sz="2400" dirty="0" smtClean="0"/>
          </a:p>
          <a:p>
            <a:pPr lvl="0">
              <a:lnSpc>
                <a:spcPct val="150000"/>
              </a:lnSpc>
            </a:pPr>
            <a:r>
              <a:rPr lang="en-US" altLang="ko-KR" sz="2400" dirty="0" err="1" smtClean="0"/>
              <a:t>Jquery</a:t>
            </a:r>
            <a:endParaRPr lang="ko-KR" altLang="en-US" sz="2400" dirty="0" smtClean="0"/>
          </a:p>
          <a:p>
            <a:pPr lvl="0">
              <a:lnSpc>
                <a:spcPct val="150000"/>
              </a:lnSpc>
            </a:pPr>
            <a:r>
              <a:rPr lang="en-US" altLang="ko-KR" sz="2400" dirty="0" smtClean="0"/>
              <a:t>Ajax</a:t>
            </a:r>
            <a:endParaRPr lang="ko-KR" altLang="en-US" sz="2400" dirty="0" smtClean="0"/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31959" y="4619626"/>
            <a:ext cx="3042001" cy="431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 err="1" smtClean="0"/>
              <a:t>Matplotlib</a:t>
            </a:r>
            <a:endParaRPr lang="ko-KR" altLang="en-US" sz="2400" dirty="0" smtClean="0"/>
          </a:p>
          <a:p>
            <a:pPr lvl="0">
              <a:lnSpc>
                <a:spcPct val="150000"/>
              </a:lnSpc>
            </a:pPr>
            <a:r>
              <a:rPr lang="en-US" altLang="ko-KR" sz="2400" dirty="0" err="1" smtClean="0"/>
              <a:t>Seaborn</a:t>
            </a:r>
            <a:endParaRPr lang="ko-KR" altLang="en-US" sz="2400" dirty="0" smtClean="0"/>
          </a:p>
          <a:p>
            <a:pPr lvl="0">
              <a:lnSpc>
                <a:spcPct val="150000"/>
              </a:lnSpc>
            </a:pPr>
            <a:r>
              <a:rPr lang="en-US" altLang="ko-KR" sz="2400" dirty="0" err="1" smtClean="0"/>
              <a:t>Fbprophet</a:t>
            </a:r>
            <a:endParaRPr lang="ko-KR" altLang="en-US" sz="2400" dirty="0" smtClean="0"/>
          </a:p>
          <a:p>
            <a:pPr lvl="0">
              <a:lnSpc>
                <a:spcPct val="150000"/>
              </a:lnSpc>
            </a:pPr>
            <a:r>
              <a:rPr lang="en-US" altLang="ko-KR" sz="2400" dirty="0" smtClean="0"/>
              <a:t>Pandas</a:t>
            </a:r>
            <a:endParaRPr lang="ko-KR" altLang="en-US" sz="2400" dirty="0" smtClean="0"/>
          </a:p>
          <a:p>
            <a:pPr lvl="0">
              <a:lnSpc>
                <a:spcPct val="150000"/>
              </a:lnSpc>
            </a:pPr>
            <a:r>
              <a:rPr lang="en-US" altLang="ko-KR" sz="2400" dirty="0" err="1" smtClean="0"/>
              <a:t>Numpy</a:t>
            </a:r>
            <a:endParaRPr lang="ko-KR" altLang="en-US" sz="2400" dirty="0" smtClean="0"/>
          </a:p>
          <a:p>
            <a:pPr lvl="0">
              <a:lnSpc>
                <a:spcPct val="150000"/>
              </a:lnSpc>
            </a:pPr>
            <a:r>
              <a:rPr lang="en-US" altLang="ko-KR" sz="2400" dirty="0" smtClean="0"/>
              <a:t>Selenium</a:t>
            </a:r>
          </a:p>
          <a:p>
            <a:pPr lvl="0">
              <a:lnSpc>
                <a:spcPct val="150000"/>
              </a:lnSpc>
            </a:pPr>
            <a:r>
              <a:rPr lang="en-US" altLang="ko-KR" sz="2400" dirty="0" err="1" smtClean="0"/>
              <a:t>BeautifulSoup</a:t>
            </a:r>
            <a:endParaRPr lang="ko-KR" altLang="en-US" sz="2400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64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911514" y="13643"/>
            <a:ext cx="1892972" cy="1778147"/>
            <a:chOff x="4953000" y="0"/>
            <a:chExt cx="1892972" cy="1531787"/>
          </a:xfrm>
        </p:grpSpPr>
        <p:sp>
          <p:nvSpPr>
            <p:cNvPr id="4" name="직사각형 3"/>
            <p:cNvSpPr/>
            <p:nvPr/>
          </p:nvSpPr>
          <p:spPr>
            <a:xfrm>
              <a:off x="4953000" y="0"/>
              <a:ext cx="1861894" cy="1510189"/>
            </a:xfrm>
            <a:prstGeom prst="rect">
              <a:avLst/>
            </a:prstGeom>
            <a:solidFill>
              <a:srgbClr val="0027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46028" y="577303"/>
              <a:ext cx="1499944" cy="954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solidFill>
                    <a:srgbClr val="E0F3FA"/>
                  </a:solidFill>
                  <a:latin typeface="Adobe Garamond Pro Bold" panose="02020702060506020403" pitchFamily="18" charset="0"/>
                  <a:ea typeface="맑은 고딕" panose="020B0503020000020004" pitchFamily="50" charset="-127"/>
                </a:rPr>
                <a:t>Ⅴ</a:t>
              </a:r>
              <a:endParaRPr lang="ko-KR" altLang="en-US" sz="6600" b="1" dirty="0">
                <a:solidFill>
                  <a:srgbClr val="E0F3FA"/>
                </a:solidFill>
                <a:latin typeface="Adobe Garamond Pro Bold" panose="02020702060506020403" pitchFamily="18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105051" y="5013655"/>
            <a:ext cx="8535014" cy="1107996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6600" b="1" smtClean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개발 시스템</a:t>
            </a:r>
            <a:endParaRPr lang="ko-KR" altLang="en-US" sz="6600" b="1" dirty="0">
              <a:solidFill>
                <a:srgbClr val="002768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5502292" y="6146723"/>
            <a:ext cx="3191883" cy="0"/>
          </a:xfrm>
          <a:prstGeom prst="line">
            <a:avLst/>
          </a:prstGeom>
          <a:ln w="38100">
            <a:solidFill>
              <a:srgbClr val="0027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68740" y="401143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E6E6E6"/>
                </a:solidFill>
                <a:latin typeface="Adobe Caslon Pro Bold" panose="0205070206050A020403" pitchFamily="18" charset="0"/>
                <a:ea typeface="HY헤드라인M" panose="02030600000101010101" pitchFamily="18" charset="-127"/>
              </a:rPr>
              <a:t>contents</a:t>
            </a:r>
            <a:endParaRPr lang="ko-KR" altLang="en-US" sz="2000" dirty="0">
              <a:solidFill>
                <a:srgbClr val="E6E6E6"/>
              </a:solidFill>
              <a:latin typeface="Adobe Caslon Pro Bold" panose="0205070206050A020403" pitchFamily="18" charset="0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20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4">
            <a:extLst>
              <a:ext uri="{FF2B5EF4-FFF2-40B4-BE49-F238E27FC236}">
                <a16:creationId xmlns:a16="http://schemas.microsoft.com/office/drawing/2014/main" id="{CA5A5C64-450F-58E4-2B54-61748AE1718A}"/>
              </a:ext>
            </a:extLst>
          </p:cNvPr>
          <p:cNvSpPr/>
          <p:nvPr/>
        </p:nvSpPr>
        <p:spPr>
          <a:xfrm>
            <a:off x="1041186" y="11010900"/>
            <a:ext cx="589301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4" name="그룹 63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65" name="TextBox 64"/>
            <p:cNvSpPr txBox="1"/>
            <p:nvPr/>
          </p:nvSpPr>
          <p:spPr>
            <a:xfrm>
              <a:off x="1949360" y="388150"/>
              <a:ext cx="73676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5-1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빅데이터 처리 흐름도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 smtClean="0">
                  <a:solidFill>
                    <a:srgbClr val="023756"/>
                  </a:solidFill>
                  <a:latin typeface="Arial Black" panose="020B0A04020102020204" pitchFamily="34" charset="0"/>
                </a:rPr>
                <a:t>5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67" name="직선 연결선 66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70" name="순서도: 연결자 69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순서도: 연결자 70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순서도: 연결자 71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순서도: 연결자 72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순서도: 연결자 73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rgbClr val="0237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순서도: 연결자 74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순서도: 연결자 75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순서도: 연결자 76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94" name="그림 9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4" y="3970858"/>
            <a:ext cx="598658" cy="68252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91" y="4204990"/>
            <a:ext cx="770694" cy="878656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80" y="5128742"/>
            <a:ext cx="833024" cy="317562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8" y="4602100"/>
            <a:ext cx="879873" cy="526643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64098"/>
            <a:ext cx="1431484" cy="325353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24" y="4768720"/>
            <a:ext cx="615844" cy="518803"/>
          </a:xfrm>
          <a:prstGeom prst="rect">
            <a:avLst/>
          </a:prstGeom>
        </p:spPr>
      </p:pic>
      <p:cxnSp>
        <p:nvCxnSpPr>
          <p:cNvPr id="81" name="직선 화살표 연결선 80"/>
          <p:cNvCxnSpPr>
            <a:cxnSpLocks/>
          </p:cNvCxnSpPr>
          <p:nvPr/>
        </p:nvCxnSpPr>
        <p:spPr>
          <a:xfrm>
            <a:off x="1962248" y="6134100"/>
            <a:ext cx="476152" cy="45720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cxnSpLocks/>
          </p:cNvCxnSpPr>
          <p:nvPr/>
        </p:nvCxnSpPr>
        <p:spPr>
          <a:xfrm flipV="1">
            <a:off x="4648200" y="6134100"/>
            <a:ext cx="512119" cy="45720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cxnSpLocks/>
          </p:cNvCxnSpPr>
          <p:nvPr/>
        </p:nvCxnSpPr>
        <p:spPr>
          <a:xfrm>
            <a:off x="7486940" y="6131931"/>
            <a:ext cx="590260" cy="543406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818495" y="563557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웹 크롤링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60781" y="3970858"/>
            <a:ext cx="1570039" cy="2430260"/>
            <a:chOff x="2866960" y="6896100"/>
            <a:chExt cx="1570039" cy="2430260"/>
          </a:xfrm>
        </p:grpSpPr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6960" y="6896100"/>
              <a:ext cx="1165644" cy="1303237"/>
            </a:xfrm>
            <a:prstGeom prst="rect">
              <a:avLst/>
            </a:prstGeom>
          </p:spPr>
        </p:pic>
        <p:sp>
          <p:nvSpPr>
            <p:cNvPr id="91" name="TextBox 90"/>
            <p:cNvSpPr txBox="1"/>
            <p:nvPr/>
          </p:nvSpPr>
          <p:spPr>
            <a:xfrm>
              <a:off x="2866961" y="8187009"/>
              <a:ext cx="1570038" cy="1139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+mj-ea"/>
                  <a:ea typeface="+mj-ea"/>
                </a:rPr>
                <a:t>파이썬</a:t>
              </a:r>
              <a:r>
                <a:rPr lang="ko-KR" altLang="en-US" dirty="0">
                  <a:latin typeface="+mj-ea"/>
                  <a:ea typeface="+mj-ea"/>
                </a:rPr>
                <a:t> </a:t>
              </a:r>
              <a:r>
                <a:rPr lang="en-US" altLang="ko-KR" dirty="0">
                  <a:latin typeface="+mj-ea"/>
                  <a:ea typeface="+mj-ea"/>
                </a:rPr>
                <a:t/>
              </a:r>
              <a:br>
                <a:rPr lang="en-US" altLang="ko-KR" dirty="0">
                  <a:latin typeface="+mj-ea"/>
                  <a:ea typeface="+mj-ea"/>
                </a:rPr>
              </a:br>
              <a:r>
                <a:rPr lang="ko-KR" altLang="en-US" dirty="0">
                  <a:latin typeface="+mj-ea"/>
                  <a:ea typeface="+mj-ea"/>
                </a:rPr>
                <a:t>데이터 </a:t>
              </a:r>
              <a:endParaRPr lang="en-US" altLang="ko-KR" dirty="0" smtClean="0">
                <a:latin typeface="+mj-ea"/>
                <a:ea typeface="+mj-ea"/>
              </a:endParaRPr>
            </a:p>
            <a:p>
              <a:r>
                <a:rPr lang="ko-KR" altLang="en-US" dirty="0" smtClean="0">
                  <a:latin typeface="+mj-ea"/>
                  <a:ea typeface="+mj-ea"/>
                </a:rPr>
                <a:t>분석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684901" y="7306488"/>
            <a:ext cx="1714500" cy="1570391"/>
            <a:chOff x="6032925" y="4204990"/>
            <a:chExt cx="1714500" cy="1570391"/>
          </a:xfrm>
        </p:grpSpPr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129" y="4204990"/>
              <a:ext cx="971346" cy="971346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6032925" y="5406049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CSV</a:t>
              </a:r>
              <a:r>
                <a:rPr lang="ko-KR" altLang="en-US" dirty="0">
                  <a:latin typeface="+mj-ea"/>
                  <a:ea typeface="+mj-ea"/>
                </a:rPr>
                <a:t>저장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248809" y="6668551"/>
            <a:ext cx="2286000" cy="1834837"/>
            <a:chOff x="7848600" y="6675337"/>
            <a:chExt cx="2286000" cy="1834837"/>
          </a:xfrm>
        </p:grpSpPr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600" y="6675337"/>
              <a:ext cx="2286000" cy="1524000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8398160" y="8140842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DB </a:t>
              </a:r>
              <a:r>
                <a:rPr lang="ko-KR" altLang="en-US" dirty="0">
                  <a:latin typeface="+mj-ea"/>
                  <a:ea typeface="+mj-ea"/>
                </a:rPr>
                <a:t>저장</a:t>
              </a:r>
            </a:p>
          </p:txBody>
        </p:sp>
      </p:grpSp>
      <p:cxnSp>
        <p:nvCxnSpPr>
          <p:cNvPr id="87" name="직선 화살표 연결선 86"/>
          <p:cNvCxnSpPr>
            <a:cxnSpLocks/>
          </p:cNvCxnSpPr>
          <p:nvPr/>
        </p:nvCxnSpPr>
        <p:spPr>
          <a:xfrm flipV="1">
            <a:off x="10130803" y="6131931"/>
            <a:ext cx="537197" cy="476028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9" t="23903" r="25755" b="31291"/>
          <a:stretch/>
        </p:blipFill>
        <p:spPr>
          <a:xfrm>
            <a:off x="10974319" y="3951645"/>
            <a:ext cx="2254888" cy="2036673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11103871" y="5944969"/>
            <a:ext cx="2327789" cy="148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개발자 </a:t>
            </a:r>
            <a:r>
              <a:rPr lang="ko-KR" altLang="en-US" dirty="0" smtClean="0">
                <a:latin typeface="+mj-ea"/>
                <a:ea typeface="+mj-ea"/>
              </a:rPr>
              <a:t>언어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트렌드 </a:t>
            </a:r>
            <a:r>
              <a:rPr lang="ko-KR" altLang="en-US" dirty="0">
                <a:latin typeface="+mj-ea"/>
                <a:ea typeface="+mj-ea"/>
              </a:rPr>
              <a:t>및 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취업 </a:t>
            </a:r>
            <a:r>
              <a:rPr lang="ko-KR" altLang="en-US" dirty="0">
                <a:latin typeface="+mj-ea"/>
                <a:ea typeface="+mj-ea"/>
              </a:rPr>
              <a:t>현황 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시각화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718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4">
            <a:extLst>
              <a:ext uri="{FF2B5EF4-FFF2-40B4-BE49-F238E27FC236}">
                <a16:creationId xmlns:a16="http://schemas.microsoft.com/office/drawing/2014/main" id="{CA5A5C64-450F-58E4-2B54-61748AE1718A}"/>
              </a:ext>
            </a:extLst>
          </p:cNvPr>
          <p:cNvSpPr/>
          <p:nvPr/>
        </p:nvSpPr>
        <p:spPr>
          <a:xfrm>
            <a:off x="1041186" y="11010900"/>
            <a:ext cx="589301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2" name="다이어그램 1"/>
          <p:cNvGraphicFramePr/>
          <p:nvPr>
            <p:extLst/>
          </p:nvPr>
        </p:nvGraphicFramePr>
        <p:xfrm>
          <a:off x="403654" y="1663589"/>
          <a:ext cx="13061092" cy="336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직사각형 3"/>
          <p:cNvSpPr/>
          <p:nvPr/>
        </p:nvSpPr>
        <p:spPr>
          <a:xfrm>
            <a:off x="403654" y="4413940"/>
            <a:ext cx="2574321" cy="531776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15957" y="4127156"/>
            <a:ext cx="1149711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</a:rPr>
              <a:t>배치수집</a:t>
            </a:r>
            <a:endParaRPr lang="ko-KR" alt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31611" y="4656682"/>
            <a:ext cx="2357128" cy="4049697"/>
          </a:xfrm>
          <a:prstGeom prst="roundRect">
            <a:avLst/>
          </a:prstGeom>
          <a:solidFill>
            <a:srgbClr val="FFF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666584" y="8840638"/>
            <a:ext cx="2087182" cy="534201"/>
          </a:xfrm>
          <a:prstGeom prst="roundRect">
            <a:avLst/>
          </a:prstGeom>
          <a:solidFill>
            <a:srgbClr val="FFF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3687" y="4759677"/>
            <a:ext cx="3123631" cy="37240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취업사이트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Wanted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Jumpit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사람인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Worknet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StackOverflow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- KLDP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- OKKY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Devsnote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Open API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34256" y="8976645"/>
            <a:ext cx="17518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dirty="0" smtClean="0"/>
              <a:t>주기 </a:t>
            </a:r>
            <a:r>
              <a:rPr lang="en-US" altLang="ko-KR" sz="1800" dirty="0" smtClean="0"/>
              <a:t>: 1</a:t>
            </a:r>
            <a:r>
              <a:rPr lang="ko-KR" altLang="en-US" sz="1800" dirty="0" smtClean="0"/>
              <a:t>일 배치</a:t>
            </a:r>
            <a:endParaRPr lang="en-US" altLang="ko-KR" sz="1800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3156034" y="4669030"/>
            <a:ext cx="2444996" cy="3463584"/>
          </a:xfrm>
          <a:prstGeom prst="roundRect">
            <a:avLst/>
          </a:prstGeom>
          <a:solidFill>
            <a:srgbClr val="FFF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156034" y="4955776"/>
            <a:ext cx="2639120" cy="263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en-US" altLang="ko-KR" dirty="0" smtClean="0"/>
              <a:t>MySQL</a:t>
            </a:r>
            <a:endParaRPr lang="en-US" altLang="ko-KR" dirty="0" smtClean="0"/>
          </a:p>
          <a:p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단계 </a:t>
            </a:r>
            <a:r>
              <a:rPr lang="en-US" altLang="ko-KR" sz="2000" dirty="0" smtClean="0"/>
              <a:t>: Raw </a:t>
            </a:r>
            <a:r>
              <a:rPr lang="ko-KR" altLang="en-US" sz="2000" dirty="0" smtClean="0"/>
              <a:t>데이터</a:t>
            </a:r>
            <a:r>
              <a:rPr lang="en-US" altLang="ko-KR" sz="2000" dirty="0" smtClean="0"/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2</a:t>
            </a:r>
            <a:r>
              <a:rPr lang="ko-KR" altLang="en-US" sz="1400" dirty="0" smtClean="0"/>
              <a:t>단계 </a:t>
            </a:r>
            <a:r>
              <a:rPr lang="en-US" altLang="ko-KR" sz="2000" dirty="0" smtClean="0"/>
              <a:t>: Parsing </a:t>
            </a:r>
            <a:r>
              <a:rPr lang="ko-KR" altLang="en-US" sz="2000" dirty="0" smtClean="0"/>
              <a:t>데이터</a:t>
            </a:r>
            <a:endParaRPr lang="en-US" altLang="ko-KR" sz="20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3</a:t>
            </a:r>
            <a:r>
              <a:rPr lang="ko-KR" altLang="en-US" sz="1400" dirty="0" smtClean="0"/>
              <a:t>단계</a:t>
            </a:r>
            <a:r>
              <a:rPr lang="en-US" altLang="ko-KR" sz="2000" dirty="0" smtClean="0"/>
              <a:t>: Analyzed </a:t>
            </a:r>
            <a:r>
              <a:rPr lang="ko-KR" altLang="en-US" sz="2000" dirty="0" smtClean="0"/>
              <a:t>데이터</a:t>
            </a:r>
            <a:endParaRPr lang="ko-KR" altLang="en-US" sz="2000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8312288" y="4612396"/>
            <a:ext cx="2369233" cy="4535130"/>
          </a:xfrm>
          <a:prstGeom prst="roundRect">
            <a:avLst/>
          </a:prstGeom>
          <a:solidFill>
            <a:srgbClr val="FFF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771178" y="4624592"/>
            <a:ext cx="2369233" cy="4113875"/>
          </a:xfrm>
          <a:prstGeom prst="roundRect">
            <a:avLst/>
          </a:prstGeom>
          <a:solidFill>
            <a:srgbClr val="FFF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779223" y="6838000"/>
            <a:ext cx="741405" cy="1029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934201" y="4941000"/>
            <a:ext cx="2137719" cy="3606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/>
              <a:t>- </a:t>
            </a:r>
            <a:r>
              <a:rPr lang="ko-KR" altLang="en-US" sz="1800" dirty="0" smtClean="0"/>
              <a:t>개발언어 통일화</a:t>
            </a:r>
            <a:endParaRPr lang="en-US" altLang="ko-KR" sz="1800" dirty="0" smtClean="0"/>
          </a:p>
          <a:p>
            <a:pPr>
              <a:lnSpc>
                <a:spcPct val="200000"/>
              </a:lnSpc>
            </a:pPr>
            <a:r>
              <a:rPr lang="en-US" altLang="ko-KR" sz="1800" dirty="0" smtClean="0"/>
              <a:t>   Ex)</a:t>
            </a:r>
          </a:p>
          <a:p>
            <a:r>
              <a:rPr lang="ko-KR" altLang="en-US" sz="1200" dirty="0" smtClean="0"/>
              <a:t>   자바스크립트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JavaScript</a:t>
            </a:r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 smtClean="0"/>
              <a:t>광고성 글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제거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게시글별 </a:t>
            </a:r>
            <a:r>
              <a:rPr lang="en-US" altLang="ko-KR" sz="1800" dirty="0" err="1" smtClean="0"/>
              <a:t>Stacklist</a:t>
            </a:r>
            <a:r>
              <a:rPr lang="ko-KR" altLang="en-US" sz="1800" dirty="0" smtClean="0"/>
              <a:t> 추출</a:t>
            </a:r>
            <a:endParaRPr lang="ko-KR" altLang="en-US" sz="1800" dirty="0"/>
          </a:p>
        </p:txBody>
      </p:sp>
      <p:grpSp>
        <p:nvGrpSpPr>
          <p:cNvPr id="70" name="그룹 69"/>
          <p:cNvGrpSpPr/>
          <p:nvPr/>
        </p:nvGrpSpPr>
        <p:grpSpPr>
          <a:xfrm>
            <a:off x="6988980" y="6256573"/>
            <a:ext cx="1254245" cy="400110"/>
            <a:chOff x="7126199" y="6056390"/>
            <a:chExt cx="1254245" cy="400110"/>
          </a:xfrm>
        </p:grpSpPr>
        <p:sp>
          <p:nvSpPr>
            <p:cNvPr id="65" name="오른쪽 화살표 64"/>
            <p:cNvSpPr/>
            <p:nvPr/>
          </p:nvSpPr>
          <p:spPr>
            <a:xfrm>
              <a:off x="7126199" y="6179989"/>
              <a:ext cx="185352" cy="16565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7387692" y="6056390"/>
              <a:ext cx="992752" cy="400110"/>
              <a:chOff x="7269707" y="5550550"/>
              <a:chExt cx="992752" cy="40011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7323345" y="5550550"/>
                <a:ext cx="9391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 smtClean="0"/>
                  <a:t>JS_</a:t>
                </a:r>
                <a:endParaRPr lang="ko-KR" altLang="en-US" sz="2000" b="1" dirty="0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7269707" y="5580330"/>
                <a:ext cx="558486" cy="369332"/>
              </a:xfrm>
              <a:prstGeom prst="ellipse">
                <a:avLst/>
              </a:prstGeom>
              <a:noFill/>
              <a:ln>
                <a:solidFill>
                  <a:srgbClr val="EA6B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8342798" y="4904641"/>
            <a:ext cx="2374739" cy="5017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800" dirty="0" smtClean="0"/>
              <a:t>형태소 분석</a:t>
            </a:r>
            <a:endParaRPr lang="en-US" altLang="ko-KR" sz="1800" dirty="0" smtClean="0"/>
          </a:p>
          <a:p>
            <a:r>
              <a:rPr lang="en-US" altLang="ko-KR" sz="1800" dirty="0" smtClean="0"/>
              <a:t>     (</a:t>
            </a:r>
            <a:r>
              <a:rPr lang="ko-KR" altLang="en-US" sz="1800" dirty="0" smtClean="0"/>
              <a:t>언어별 연관어</a:t>
            </a:r>
            <a:r>
              <a:rPr lang="en-US" altLang="ko-KR" sz="1800" dirty="0" smtClean="0"/>
              <a:t>)</a:t>
            </a:r>
          </a:p>
          <a:p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개발 언어별 검색 량 분석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시대별 언어 트렌드 분석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업체별 선호 언어 분석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en-US" altLang="ko-KR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언어별 업체 순위 분석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0839863" y="4669030"/>
            <a:ext cx="2369233" cy="3210496"/>
          </a:xfrm>
          <a:prstGeom prst="roundRect">
            <a:avLst/>
          </a:prstGeom>
          <a:solidFill>
            <a:srgbClr val="FFF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0960397" y="5262032"/>
            <a:ext cx="358346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 smtClean="0"/>
              <a:t>BubbleChart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(WordCloud)</a:t>
            </a:r>
          </a:p>
          <a:p>
            <a:endParaRPr lang="en-US" altLang="ko-KR" sz="2000" dirty="0" smtClean="0"/>
          </a:p>
          <a:p>
            <a:pPr marL="285750" indent="-285750">
              <a:buFontTx/>
              <a:buChar char="-"/>
            </a:pPr>
            <a:r>
              <a:rPr lang="en-US" altLang="ko-KR" sz="2000" dirty="0" smtClean="0"/>
              <a:t>Bar Chart</a:t>
            </a:r>
          </a:p>
          <a:p>
            <a:pPr marL="285750" indent="-285750">
              <a:buFontTx/>
              <a:buChar char="-"/>
            </a:pPr>
            <a:endParaRPr lang="en-US" altLang="ko-KR" sz="2000" dirty="0" smtClean="0"/>
          </a:p>
          <a:p>
            <a:pPr marL="285750" indent="-285750">
              <a:buFontTx/>
              <a:buChar char="-"/>
            </a:pPr>
            <a:r>
              <a:rPr lang="en-US" altLang="ko-KR" sz="2000" dirty="0" smtClean="0"/>
              <a:t>Line Graph</a:t>
            </a:r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36" name="TextBox 35"/>
            <p:cNvSpPr txBox="1"/>
            <p:nvPr/>
          </p:nvSpPr>
          <p:spPr>
            <a:xfrm>
              <a:off x="1949360" y="388150"/>
              <a:ext cx="73676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5-2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빅데이터 처리 과정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 smtClean="0">
                  <a:solidFill>
                    <a:srgbClr val="023756"/>
                  </a:solidFill>
                  <a:latin typeface="Arial Black" panose="020B0A04020102020204" pitchFamily="34" charset="0"/>
                </a:rPr>
                <a:t>5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41" name="순서도: 연결자 40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순서도: 연결자 41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순서도: 연결자 42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순서도: 연결자 43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순서도: 연결자 44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rgbClr val="0237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순서도: 연결자 45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순서도: 연결자 46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순서도: 연결자 47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642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4">
            <a:extLst>
              <a:ext uri="{FF2B5EF4-FFF2-40B4-BE49-F238E27FC236}">
                <a16:creationId xmlns:a16="http://schemas.microsoft.com/office/drawing/2014/main" id="{CA5A5C64-450F-58E4-2B54-61748AE1718A}"/>
              </a:ext>
            </a:extLst>
          </p:cNvPr>
          <p:cNvSpPr/>
          <p:nvPr/>
        </p:nvSpPr>
        <p:spPr>
          <a:xfrm>
            <a:off x="1041186" y="11010900"/>
            <a:ext cx="589301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7" name="모서리가 둥근 직사각형 56"/>
          <p:cNvSpPr/>
          <p:nvPr/>
        </p:nvSpPr>
        <p:spPr>
          <a:xfrm>
            <a:off x="1556951" y="1540882"/>
            <a:ext cx="3420523" cy="555275"/>
          </a:xfrm>
          <a:prstGeom prst="roundRect">
            <a:avLst/>
          </a:prstGeom>
          <a:noFill/>
          <a:ln w="38100">
            <a:solidFill>
              <a:srgbClr val="0027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개발자 커뮤니티</a:t>
            </a:r>
            <a:r>
              <a:rPr lang="en-US" altLang="ko-KR" sz="20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Devsnote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2" r="32108"/>
          <a:stretch/>
        </p:blipFill>
        <p:spPr>
          <a:xfrm>
            <a:off x="156369" y="2344802"/>
            <a:ext cx="7549978" cy="7797114"/>
          </a:xfrm>
          <a:prstGeom prst="rect">
            <a:avLst/>
          </a:prstGeom>
        </p:spPr>
      </p:pic>
      <p:pic>
        <p:nvPicPr>
          <p:cNvPr id="9" name="02CD53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9" end="237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55455" y="4050612"/>
            <a:ext cx="6398736" cy="5704703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18" name="TextBox 17"/>
            <p:cNvSpPr txBox="1"/>
            <p:nvPr/>
          </p:nvSpPr>
          <p:spPr>
            <a:xfrm>
              <a:off x="1556951" y="374444"/>
              <a:ext cx="11131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5-3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단계별 예시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수집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en-US" altLang="ko-KR" sz="4800" b="1" dirty="0" err="1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BeautifulSoup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 smtClean="0">
                  <a:solidFill>
                    <a:srgbClr val="023756"/>
                  </a:solidFill>
                  <a:latin typeface="Arial Black" panose="020B0A04020102020204" pitchFamily="34" charset="0"/>
                </a:rPr>
                <a:t>5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33" name="순서도: 연결자 32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순서도: 연결자 33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순서도: 연결자 34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순서도: 연결자 35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순서도: 연결자 36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rgbClr val="0237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순서도: 연결자 37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순서도: 연결자 38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순서도: 연결자 39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376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4">
            <a:extLst>
              <a:ext uri="{FF2B5EF4-FFF2-40B4-BE49-F238E27FC236}">
                <a16:creationId xmlns:a16="http://schemas.microsoft.com/office/drawing/2014/main" id="{CA5A5C64-450F-58E4-2B54-61748AE1718A}"/>
              </a:ext>
            </a:extLst>
          </p:cNvPr>
          <p:cNvSpPr/>
          <p:nvPr/>
        </p:nvSpPr>
        <p:spPr>
          <a:xfrm>
            <a:off x="1041186" y="11010900"/>
            <a:ext cx="589301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TextBox 59"/>
          <p:cNvSpPr txBox="1"/>
          <p:nvPr/>
        </p:nvSpPr>
        <p:spPr>
          <a:xfrm>
            <a:off x="1800808" y="2784717"/>
            <a:ext cx="956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5-3 </a:t>
            </a:r>
            <a:r>
              <a:rPr lang="ko-KR" altLang="en-US" sz="4800" b="1" dirty="0" smtClean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단계별 예시 </a:t>
            </a:r>
            <a:r>
              <a:rPr lang="en-US" altLang="ko-KR" sz="4800" b="1" dirty="0" smtClean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5400" b="1" dirty="0" smtClean="0">
                <a:solidFill>
                  <a:srgbClr val="002768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수집</a:t>
            </a:r>
            <a:r>
              <a:rPr lang="ko-KR" altLang="en-US" sz="4800" b="1" dirty="0" smtClean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4800" b="1" dirty="0" smtClean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4400" b="1" dirty="0" smtClean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Selenium</a:t>
            </a:r>
            <a:r>
              <a:rPr lang="en-US" altLang="ko-KR" sz="4800" b="1" dirty="0" smtClean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6951" y="1556730"/>
            <a:ext cx="2754527" cy="586525"/>
          </a:xfrm>
          <a:prstGeom prst="roundRect">
            <a:avLst/>
          </a:prstGeom>
          <a:noFill/>
          <a:ln w="38100">
            <a:solidFill>
              <a:srgbClr val="0027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구인 사이트</a:t>
            </a:r>
            <a:r>
              <a:rPr lang="en-US" altLang="ko-KR" sz="20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(Wanted)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4" name="45C645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98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7208" y="2617493"/>
            <a:ext cx="12588665" cy="7318620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41" name="TextBox 40"/>
            <p:cNvSpPr txBox="1"/>
            <p:nvPr/>
          </p:nvSpPr>
          <p:spPr>
            <a:xfrm>
              <a:off x="1556951" y="374444"/>
              <a:ext cx="11131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5-3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단계별 예시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수집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(Selenium)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 smtClean="0">
                  <a:solidFill>
                    <a:srgbClr val="023756"/>
                  </a:solidFill>
                  <a:latin typeface="Arial Black" panose="020B0A04020102020204" pitchFamily="34" charset="0"/>
                </a:rPr>
                <a:t>5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46" name="순서도: 연결자 45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순서도: 연결자 46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순서도: 연결자 47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순서도: 연결자 48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순서도: 연결자 50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rgbClr val="0237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순서도: 연결자 51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순서도: 연결자 52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순서도: 연결자 53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825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AC6255-C04D-4399-B8D8-488408A72284}"/>
              </a:ext>
            </a:extLst>
          </p:cNvPr>
          <p:cNvCxnSpPr>
            <a:cxnSpLocks/>
          </p:cNvCxnSpPr>
          <p:nvPr/>
        </p:nvCxnSpPr>
        <p:spPr>
          <a:xfrm>
            <a:off x="2184400" y="1989553"/>
            <a:ext cx="8219989" cy="1098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30AA6D-1CFB-4451-B2D6-B11DFB79027F}"/>
              </a:ext>
            </a:extLst>
          </p:cNvPr>
          <p:cNvSpPr/>
          <p:nvPr/>
        </p:nvSpPr>
        <p:spPr>
          <a:xfrm>
            <a:off x="1066457" y="-1"/>
            <a:ext cx="711200" cy="2304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1F804D-EFF6-4CE1-A7E1-B1AD399DE40F}"/>
              </a:ext>
            </a:extLst>
          </p:cNvPr>
          <p:cNvSpPr txBox="1"/>
          <p:nvPr/>
        </p:nvSpPr>
        <p:spPr>
          <a:xfrm>
            <a:off x="3650603" y="1415762"/>
            <a:ext cx="333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A table of contents</a:t>
            </a:r>
            <a:endParaRPr lang="ko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465FBA-7388-4BCD-BE66-2A303CF47AD5}"/>
              </a:ext>
            </a:extLst>
          </p:cNvPr>
          <p:cNvSpPr txBox="1"/>
          <p:nvPr/>
        </p:nvSpPr>
        <p:spPr>
          <a:xfrm>
            <a:off x="2184401" y="1227722"/>
            <a:ext cx="133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-300" dirty="0"/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88B0D7-AC31-404A-9A28-059B23B58B1C}"/>
              </a:ext>
            </a:extLst>
          </p:cNvPr>
          <p:cNvSpPr txBox="1"/>
          <p:nvPr/>
        </p:nvSpPr>
        <p:spPr>
          <a:xfrm>
            <a:off x="1777657" y="372127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</a:rPr>
              <a:t>1</a:t>
            </a:r>
            <a:endParaRPr lang="ko-KR" altLang="en-US" sz="66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1777657" y="475001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</a:rPr>
              <a:t>2</a:t>
            </a:r>
            <a:endParaRPr lang="ko-KR" altLang="en-US" sz="66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3DCEB7-630E-4CE9-A2EB-1E9C94937A7C}"/>
              </a:ext>
            </a:extLst>
          </p:cNvPr>
          <p:cNvSpPr txBox="1"/>
          <p:nvPr/>
        </p:nvSpPr>
        <p:spPr>
          <a:xfrm>
            <a:off x="1777657" y="577875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</a:rPr>
              <a:t>3</a:t>
            </a:r>
            <a:endParaRPr lang="ko-KR" altLang="en-US" sz="66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894CA1-6FEF-4E2D-BEDC-5AD7E722CB1B}"/>
              </a:ext>
            </a:extLst>
          </p:cNvPr>
          <p:cNvSpPr txBox="1"/>
          <p:nvPr/>
        </p:nvSpPr>
        <p:spPr>
          <a:xfrm>
            <a:off x="1777657" y="680749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</a:rPr>
              <a:t>4</a:t>
            </a:r>
            <a:endParaRPr lang="ko-KR" altLang="en-US" sz="66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B538D6-DE74-43E9-9155-6D992E48B873}"/>
              </a:ext>
            </a:extLst>
          </p:cNvPr>
          <p:cNvSpPr txBox="1"/>
          <p:nvPr/>
        </p:nvSpPr>
        <p:spPr>
          <a:xfrm>
            <a:off x="2716886" y="3986142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팀소개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FD4AF-3DE2-4B3B-A4B4-88B289E4D514}"/>
              </a:ext>
            </a:extLst>
          </p:cNvPr>
          <p:cNvSpPr txBox="1"/>
          <p:nvPr/>
        </p:nvSpPr>
        <p:spPr>
          <a:xfrm>
            <a:off x="2712110" y="5021420"/>
            <a:ext cx="2605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48FF4F-41AE-4C0D-B27B-4E59069A0B69}"/>
              </a:ext>
            </a:extLst>
          </p:cNvPr>
          <p:cNvSpPr txBox="1"/>
          <p:nvPr/>
        </p:nvSpPr>
        <p:spPr>
          <a:xfrm>
            <a:off x="2707333" y="6056698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일정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BD93-0D48-4159-B347-3D949EC5C293}"/>
              </a:ext>
            </a:extLst>
          </p:cNvPr>
          <p:cNvSpPr txBox="1"/>
          <p:nvPr/>
        </p:nvSpPr>
        <p:spPr>
          <a:xfrm>
            <a:off x="2702557" y="7091976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894CA1-6FEF-4E2D-BEDC-5AD7E722CB1B}"/>
              </a:ext>
            </a:extLst>
          </p:cNvPr>
          <p:cNvSpPr txBox="1"/>
          <p:nvPr/>
        </p:nvSpPr>
        <p:spPr>
          <a:xfrm>
            <a:off x="6830056" y="680749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</a:rPr>
              <a:t>8</a:t>
            </a:r>
            <a:endParaRPr lang="ko-KR" altLang="en-US" sz="6600" b="1" dirty="0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894CA1-6FEF-4E2D-BEDC-5AD7E722CB1B}"/>
              </a:ext>
            </a:extLst>
          </p:cNvPr>
          <p:cNvSpPr txBox="1"/>
          <p:nvPr/>
        </p:nvSpPr>
        <p:spPr>
          <a:xfrm>
            <a:off x="6830058" y="372127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</a:rPr>
              <a:t>5</a:t>
            </a:r>
            <a:endParaRPr lang="ko-KR" altLang="en-US" sz="6600" b="1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894CA1-6FEF-4E2D-BEDC-5AD7E722CB1B}"/>
              </a:ext>
            </a:extLst>
          </p:cNvPr>
          <p:cNvSpPr txBox="1"/>
          <p:nvPr/>
        </p:nvSpPr>
        <p:spPr>
          <a:xfrm>
            <a:off x="6830056" y="5772054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</a:rPr>
              <a:t>7</a:t>
            </a:r>
            <a:endParaRPr lang="ko-KR" altLang="en-US" sz="6600" b="1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894CA1-6FEF-4E2D-BEDC-5AD7E722CB1B}"/>
              </a:ext>
            </a:extLst>
          </p:cNvPr>
          <p:cNvSpPr txBox="1"/>
          <p:nvPr/>
        </p:nvSpPr>
        <p:spPr>
          <a:xfrm>
            <a:off x="6830057" y="4750012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</a:rPr>
              <a:t>6</a:t>
            </a:r>
            <a:endParaRPr lang="ko-KR" altLang="en-US" sz="6600" b="1" dirty="0">
              <a:solidFill>
                <a:schemeClr val="accent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B538D6-DE74-43E9-9155-6D992E48B873}"/>
              </a:ext>
            </a:extLst>
          </p:cNvPr>
          <p:cNvSpPr txBox="1"/>
          <p:nvPr/>
        </p:nvSpPr>
        <p:spPr>
          <a:xfrm>
            <a:off x="8069115" y="7091976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협업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B538D6-DE74-43E9-9155-6D992E48B873}"/>
              </a:ext>
            </a:extLst>
          </p:cNvPr>
          <p:cNvSpPr txBox="1"/>
          <p:nvPr/>
        </p:nvSpPr>
        <p:spPr>
          <a:xfrm>
            <a:off x="8069114" y="6053065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결과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B538D6-DE74-43E9-9155-6D992E48B873}"/>
              </a:ext>
            </a:extLst>
          </p:cNvPr>
          <p:cNvSpPr txBox="1"/>
          <p:nvPr/>
        </p:nvSpPr>
        <p:spPr>
          <a:xfrm>
            <a:off x="8069115" y="5021420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 화면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B538D6-DE74-43E9-9155-6D992E48B873}"/>
              </a:ext>
            </a:extLst>
          </p:cNvPr>
          <p:cNvSpPr txBox="1"/>
          <p:nvPr/>
        </p:nvSpPr>
        <p:spPr>
          <a:xfrm>
            <a:off x="8069116" y="3986142"/>
            <a:ext cx="3852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빅데이터 개발 시스템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48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오른쪽 중괄호 22">
            <a:extLst>
              <a:ext uri="{FF2B5EF4-FFF2-40B4-BE49-F238E27FC236}">
                <a16:creationId xmlns:a16="http://schemas.microsoft.com/office/drawing/2014/main" id="{B4565A70-873D-4679-BCCA-33521BF45FEA}"/>
              </a:ext>
            </a:extLst>
          </p:cNvPr>
          <p:cNvSpPr/>
          <p:nvPr/>
        </p:nvSpPr>
        <p:spPr>
          <a:xfrm>
            <a:off x="6500813" y="3095550"/>
            <a:ext cx="742950" cy="5084215"/>
          </a:xfrm>
          <a:prstGeom prst="rightBrace">
            <a:avLst>
              <a:gd name="adj1" fmla="val 116025"/>
              <a:gd name="adj2" fmla="val 5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552"/>
          </a:p>
        </p:txBody>
      </p:sp>
      <p:grpSp>
        <p:nvGrpSpPr>
          <p:cNvPr id="6" name="그룹 5"/>
          <p:cNvGrpSpPr/>
          <p:nvPr/>
        </p:nvGrpSpPr>
        <p:grpSpPr>
          <a:xfrm>
            <a:off x="7922257" y="4001669"/>
            <a:ext cx="5112466" cy="3008432"/>
            <a:chOff x="8220475" y="3915171"/>
            <a:chExt cx="5112466" cy="300843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573BF58-F47A-48CF-B5FA-52E8CD61C219}"/>
                </a:ext>
              </a:extLst>
            </p:cNvPr>
            <p:cNvSpPr/>
            <p:nvPr/>
          </p:nvSpPr>
          <p:spPr>
            <a:xfrm>
              <a:off x="8220475" y="3915171"/>
              <a:ext cx="4865330" cy="82048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52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99D2B72-BE0D-46EA-B230-DCE0B53E3977}"/>
                </a:ext>
              </a:extLst>
            </p:cNvPr>
            <p:cNvSpPr/>
            <p:nvPr/>
          </p:nvSpPr>
          <p:spPr>
            <a:xfrm>
              <a:off x="8220475" y="5009146"/>
              <a:ext cx="4865330" cy="82048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52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EA20504-A2A8-4EEA-B2E1-B2F6374F7BFB}"/>
                </a:ext>
              </a:extLst>
            </p:cNvPr>
            <p:cNvSpPr/>
            <p:nvPr/>
          </p:nvSpPr>
          <p:spPr>
            <a:xfrm>
              <a:off x="8220475" y="6103121"/>
              <a:ext cx="4865330" cy="82048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52" b="1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8A2316-7288-46D8-9FCD-DA7E8F6F660F}"/>
                </a:ext>
              </a:extLst>
            </p:cNvPr>
            <p:cNvSpPr txBox="1"/>
            <p:nvPr/>
          </p:nvSpPr>
          <p:spPr>
            <a:xfrm>
              <a:off x="8438235" y="4080246"/>
              <a:ext cx="4894706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t"/>
              <a:r>
                <a:rPr lang="en-US" altLang="ko-KR" sz="2475" b="1" spc="-169" dirty="0" smtClean="0">
                  <a:solidFill>
                    <a:schemeClr val="bg1"/>
                  </a:solidFill>
                </a:rPr>
                <a:t>1.        _Raw            </a:t>
              </a:r>
              <a:r>
                <a:rPr lang="ko-KR" altLang="en-US" sz="2475" b="1" spc="-169" dirty="0" smtClean="0">
                  <a:solidFill>
                    <a:schemeClr val="bg1"/>
                  </a:solidFill>
                </a:rPr>
                <a:t>원본 데이터 저장</a:t>
              </a:r>
              <a:endParaRPr lang="ko-KR" altLang="ko-KR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CA88AE-D50B-4023-96A2-19890DDF01AF}"/>
                </a:ext>
              </a:extLst>
            </p:cNvPr>
            <p:cNvSpPr txBox="1"/>
            <p:nvPr/>
          </p:nvSpPr>
          <p:spPr>
            <a:xfrm>
              <a:off x="8438236" y="5138122"/>
              <a:ext cx="4295471" cy="473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75" b="1" spc="-169" dirty="0">
                  <a:solidFill>
                    <a:schemeClr val="bg1"/>
                  </a:solidFill>
                </a:rPr>
                <a:t>2. </a:t>
              </a:r>
              <a:r>
                <a:rPr lang="en-US" altLang="ko-KR" sz="2475" b="1" spc="-169" dirty="0">
                  <a:solidFill>
                    <a:schemeClr val="bg1"/>
                  </a:solidFill>
                </a:rPr>
                <a:t> </a:t>
              </a:r>
              <a:r>
                <a:rPr lang="en-US" altLang="ko-KR" sz="2475" b="1" spc="-169" dirty="0" smtClean="0">
                  <a:solidFill>
                    <a:schemeClr val="bg1"/>
                  </a:solidFill>
                </a:rPr>
                <a:t>      _List               </a:t>
              </a:r>
              <a:r>
                <a:rPr lang="ko-KR" altLang="en-US" sz="2475" b="1" spc="-169" dirty="0" smtClean="0">
                  <a:solidFill>
                    <a:schemeClr val="bg1"/>
                  </a:solidFill>
                </a:rPr>
                <a:t>파싱 데이터 저장</a:t>
              </a:r>
              <a:endParaRPr lang="ko-KR" altLang="en-US" sz="2475" b="1" spc="-169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39D7E8-DAEF-4D98-A741-E9F45C755B6D}"/>
                </a:ext>
              </a:extLst>
            </p:cNvPr>
            <p:cNvSpPr txBox="1"/>
            <p:nvPr/>
          </p:nvSpPr>
          <p:spPr>
            <a:xfrm>
              <a:off x="8438236" y="6276052"/>
              <a:ext cx="4205190" cy="473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75" b="1" spc="-169" dirty="0">
                  <a:solidFill>
                    <a:schemeClr val="bg1"/>
                  </a:solidFill>
                </a:rPr>
                <a:t>3. </a:t>
              </a:r>
              <a:r>
                <a:rPr lang="en-US" altLang="ko-KR" sz="2475" b="1" spc="-169" dirty="0" smtClean="0">
                  <a:solidFill>
                    <a:schemeClr val="bg1"/>
                  </a:solidFill>
                </a:rPr>
                <a:t>       _Analysis    </a:t>
              </a:r>
              <a:r>
                <a:rPr lang="ko-KR" altLang="en-US" sz="2475" b="1" spc="-169" dirty="0" smtClean="0">
                  <a:solidFill>
                    <a:schemeClr val="bg1"/>
                  </a:solidFill>
                </a:rPr>
                <a:t>분석 데이터 저장</a:t>
              </a:r>
              <a:endParaRPr lang="ko-KR" altLang="en-US" sz="2475" b="1" spc="-16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34" name="TextBox 33"/>
            <p:cNvSpPr txBox="1"/>
            <p:nvPr/>
          </p:nvSpPr>
          <p:spPr>
            <a:xfrm>
              <a:off x="1556951" y="374444"/>
              <a:ext cx="11131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5-3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단계별 예시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저장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(MySQL)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 smtClean="0">
                  <a:solidFill>
                    <a:srgbClr val="023756"/>
                  </a:solidFill>
                  <a:latin typeface="Arial Black" panose="020B0A04020102020204" pitchFamily="34" charset="0"/>
                </a:rPr>
                <a:t>5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39" name="순서도: 연결자 38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순서도: 연결자 39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순서도: 연결자 40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순서도: 연결자 41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순서도: 연결자 42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rgbClr val="0237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순서도: 연결자 43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순서도: 연결자 44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순서도: 연결자 45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93" b="4057"/>
          <a:stretch/>
        </p:blipFill>
        <p:spPr>
          <a:xfrm>
            <a:off x="774987" y="2777446"/>
            <a:ext cx="3908223" cy="5511681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4683210" y="4876827"/>
            <a:ext cx="2217107" cy="1521659"/>
            <a:chOff x="5586920" y="4919581"/>
            <a:chExt cx="2217107" cy="1521659"/>
          </a:xfrm>
        </p:grpSpPr>
        <p:sp>
          <p:nvSpPr>
            <p:cNvPr id="49" name="오른쪽 화살표 48"/>
            <p:cNvSpPr/>
            <p:nvPr/>
          </p:nvSpPr>
          <p:spPr>
            <a:xfrm>
              <a:off x="5586920" y="4919581"/>
              <a:ext cx="2217107" cy="1521659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686817" y="5480356"/>
              <a:ext cx="1878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</a:rPr>
                <a:t>DB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에 바로 저장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345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4">
            <a:extLst>
              <a:ext uri="{FF2B5EF4-FFF2-40B4-BE49-F238E27FC236}">
                <a16:creationId xmlns:a16="http://schemas.microsoft.com/office/drawing/2014/main" id="{CA5A5C64-450F-58E4-2B54-61748AE1718A}"/>
              </a:ext>
            </a:extLst>
          </p:cNvPr>
          <p:cNvSpPr/>
          <p:nvPr/>
        </p:nvSpPr>
        <p:spPr>
          <a:xfrm>
            <a:off x="1041186" y="11010900"/>
            <a:ext cx="589301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51145" y="4947781"/>
            <a:ext cx="12655907" cy="50441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51" y="2041963"/>
            <a:ext cx="11271697" cy="291435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839167" y="1685914"/>
            <a:ext cx="947867" cy="3609379"/>
            <a:chOff x="8839167" y="1685914"/>
            <a:chExt cx="947867" cy="3609379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08" t="9985" r="26080"/>
            <a:stretch/>
          </p:blipFill>
          <p:spPr>
            <a:xfrm>
              <a:off x="8839167" y="1685914"/>
              <a:ext cx="947867" cy="3609379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8839167" y="1685914"/>
              <a:ext cx="947867" cy="356947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31" name="TextBox 30"/>
            <p:cNvSpPr txBox="1"/>
            <p:nvPr/>
          </p:nvSpPr>
          <p:spPr>
            <a:xfrm>
              <a:off x="1556951" y="374444"/>
              <a:ext cx="11131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5-3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단계별 예시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저장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(MySQL)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 smtClean="0">
                  <a:solidFill>
                    <a:srgbClr val="023756"/>
                  </a:solidFill>
                  <a:latin typeface="Arial Black" panose="020B0A04020102020204" pitchFamily="34" charset="0"/>
                </a:rPr>
                <a:t>5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36" name="순서도: 연결자 35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순서도: 연결자 36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순서도: 연결자 37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순서도: 연결자 38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순서도: 연결자 39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rgbClr val="0237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순서도: 연결자 40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순서도: 연결자 41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순서도: 연결자 42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829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4">
            <a:extLst>
              <a:ext uri="{FF2B5EF4-FFF2-40B4-BE49-F238E27FC236}">
                <a16:creationId xmlns:a16="http://schemas.microsoft.com/office/drawing/2014/main" id="{CA5A5C64-450F-58E4-2B54-61748AE1718A}"/>
              </a:ext>
            </a:extLst>
          </p:cNvPr>
          <p:cNvSpPr/>
          <p:nvPr/>
        </p:nvSpPr>
        <p:spPr>
          <a:xfrm>
            <a:off x="1041186" y="11010900"/>
            <a:ext cx="589301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78" y="2001107"/>
            <a:ext cx="6844331" cy="80183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14" y="1750589"/>
            <a:ext cx="5001039" cy="8268854"/>
          </a:xfrm>
          <a:prstGeom prst="rect">
            <a:avLst/>
          </a:prstGeom>
        </p:spPr>
      </p:pic>
      <p:sp>
        <p:nvSpPr>
          <p:cNvPr id="18" name="아래쪽 화살표 17"/>
          <p:cNvSpPr/>
          <p:nvPr/>
        </p:nvSpPr>
        <p:spPr>
          <a:xfrm rot="16200000">
            <a:off x="6789629" y="5460467"/>
            <a:ext cx="876822" cy="162734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903117" y="6644467"/>
            <a:ext cx="5606831" cy="1266754"/>
            <a:chOff x="7726105" y="6503331"/>
            <a:chExt cx="5606831" cy="1266754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272" r="35700" b="28942"/>
            <a:stretch/>
          </p:blipFill>
          <p:spPr>
            <a:xfrm>
              <a:off x="7726105" y="6503331"/>
              <a:ext cx="5606831" cy="1266754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7816241" y="6503331"/>
              <a:ext cx="5516695" cy="12667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32" name="TextBox 31"/>
            <p:cNvSpPr txBox="1"/>
            <p:nvPr/>
          </p:nvSpPr>
          <p:spPr>
            <a:xfrm>
              <a:off x="1556951" y="374444"/>
              <a:ext cx="11131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5-3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단계별 예시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처리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en-US" altLang="ko-KR" sz="4800" b="1" dirty="0" err="1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StackList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추출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 smtClean="0">
                  <a:solidFill>
                    <a:srgbClr val="023756"/>
                  </a:solidFill>
                  <a:latin typeface="Arial Black" panose="020B0A04020102020204" pitchFamily="34" charset="0"/>
                </a:rPr>
                <a:t>5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37" name="순서도: 연결자 36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순서도: 연결자 37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순서도: 연결자 38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순서도: 연결자 39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순서도: 연결자 40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rgbClr val="0237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순서도: 연결자 41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순서도: 연결자 42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순서도: 연결자 43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164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4">
            <a:extLst>
              <a:ext uri="{FF2B5EF4-FFF2-40B4-BE49-F238E27FC236}">
                <a16:creationId xmlns:a16="http://schemas.microsoft.com/office/drawing/2014/main" id="{CA5A5C64-450F-58E4-2B54-61748AE1718A}"/>
              </a:ext>
            </a:extLst>
          </p:cNvPr>
          <p:cNvSpPr/>
          <p:nvPr/>
        </p:nvSpPr>
        <p:spPr>
          <a:xfrm>
            <a:off x="1041186" y="11010900"/>
            <a:ext cx="589301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74"/>
          <a:stretch/>
        </p:blipFill>
        <p:spPr>
          <a:xfrm>
            <a:off x="762003" y="2571270"/>
            <a:ext cx="5870319" cy="68780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79704" y="4384110"/>
            <a:ext cx="305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바뀌는 것 보여주기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17" name="TextBox 16"/>
            <p:cNvSpPr txBox="1"/>
            <p:nvPr/>
          </p:nvSpPr>
          <p:spPr>
            <a:xfrm>
              <a:off x="1398111" y="370971"/>
              <a:ext cx="11131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5-3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단계별 예시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처리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개발언어 통일화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 smtClean="0">
                  <a:solidFill>
                    <a:srgbClr val="023756"/>
                  </a:solidFill>
                  <a:latin typeface="Arial Black" panose="020B0A04020102020204" pitchFamily="34" charset="0"/>
                </a:rPr>
                <a:t>5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32" name="순서도: 연결자 31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순서도: 연결자 32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순서도: 연결자 33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순서도: 연결자 34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순서도: 연결자 35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rgbClr val="0237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순서도: 연결자 36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순서도: 연결자 37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순서도: 연결자 38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584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4">
            <a:extLst>
              <a:ext uri="{FF2B5EF4-FFF2-40B4-BE49-F238E27FC236}">
                <a16:creationId xmlns:a16="http://schemas.microsoft.com/office/drawing/2014/main" id="{CA5A5C64-450F-58E4-2B54-61748AE1718A}"/>
              </a:ext>
            </a:extLst>
          </p:cNvPr>
          <p:cNvSpPr/>
          <p:nvPr/>
        </p:nvSpPr>
        <p:spPr>
          <a:xfrm>
            <a:off x="1041186" y="11010900"/>
            <a:ext cx="589301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7" y="2114549"/>
            <a:ext cx="7816511" cy="7772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7"/>
          <a:stretch/>
        </p:blipFill>
        <p:spPr>
          <a:xfrm>
            <a:off x="7301489" y="2444699"/>
            <a:ext cx="5796673" cy="452645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486399" y="7737651"/>
            <a:ext cx="7983215" cy="1807516"/>
            <a:chOff x="3510070" y="5903100"/>
            <a:chExt cx="10058400" cy="18075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169" b="10521"/>
            <a:stretch/>
          </p:blipFill>
          <p:spPr>
            <a:xfrm>
              <a:off x="3510070" y="6796216"/>
              <a:ext cx="10058400" cy="9144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279"/>
            <a:stretch/>
          </p:blipFill>
          <p:spPr>
            <a:xfrm>
              <a:off x="3510070" y="5903100"/>
              <a:ext cx="10058400" cy="893116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7809471" y="4324358"/>
            <a:ext cx="614476" cy="3464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301488" y="6204017"/>
            <a:ext cx="1348241" cy="3464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103329" y="3904251"/>
            <a:ext cx="614476" cy="3464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9429209" y="6823251"/>
            <a:ext cx="770616" cy="943150"/>
          </a:xfrm>
          <a:prstGeom prst="downArrow">
            <a:avLst/>
          </a:prstGeom>
          <a:solidFill>
            <a:srgbClr val="EC7A2C"/>
          </a:solidFill>
          <a:ln>
            <a:solidFill>
              <a:srgbClr val="EC7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223674" y="7163544"/>
            <a:ext cx="3506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/>
              <a:t>분석후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Analysis </a:t>
            </a:r>
            <a:r>
              <a:rPr lang="ko-KR" altLang="en-US" sz="2000" dirty="0" smtClean="0"/>
              <a:t>테이블에 저장</a:t>
            </a:r>
            <a:endParaRPr lang="ko-KR" altLang="en-US" sz="2000" dirty="0"/>
          </a:p>
        </p:txBody>
      </p:sp>
      <p:grpSp>
        <p:nvGrpSpPr>
          <p:cNvPr id="32" name="그룹 31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33" name="TextBox 32"/>
            <p:cNvSpPr txBox="1"/>
            <p:nvPr/>
          </p:nvSpPr>
          <p:spPr>
            <a:xfrm>
              <a:off x="1556951" y="374444"/>
              <a:ext cx="11131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5-3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단계별 예시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분석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언급 유무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 smtClean="0">
                  <a:solidFill>
                    <a:srgbClr val="023756"/>
                  </a:solidFill>
                  <a:latin typeface="Arial Black" panose="020B0A04020102020204" pitchFamily="34" charset="0"/>
                </a:rPr>
                <a:t>5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38" name="순서도: 연결자 37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순서도: 연결자 38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순서도: 연결자 39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순서도: 연결자 40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순서도: 연결자 41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rgbClr val="0237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순서도: 연결자 42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순서도: 연결자 43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순서도: 연결자 44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561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4">
            <a:extLst>
              <a:ext uri="{FF2B5EF4-FFF2-40B4-BE49-F238E27FC236}">
                <a16:creationId xmlns:a16="http://schemas.microsoft.com/office/drawing/2014/main" id="{CA5A5C64-450F-58E4-2B54-61748AE1718A}"/>
              </a:ext>
            </a:extLst>
          </p:cNvPr>
          <p:cNvSpPr/>
          <p:nvPr/>
        </p:nvSpPr>
        <p:spPr>
          <a:xfrm>
            <a:off x="1041186" y="11010900"/>
            <a:ext cx="589301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그룹 13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15" name="TextBox 14"/>
            <p:cNvSpPr txBox="1"/>
            <p:nvPr/>
          </p:nvSpPr>
          <p:spPr>
            <a:xfrm>
              <a:off x="1556951" y="374444"/>
              <a:ext cx="11131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5-3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단계별 예시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시각화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 smtClean="0">
                  <a:solidFill>
                    <a:srgbClr val="023756"/>
                  </a:solidFill>
                  <a:latin typeface="Arial Black" panose="020B0A04020102020204" pitchFamily="34" charset="0"/>
                </a:rPr>
                <a:t>5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25" name="순서도: 연결자 24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순서도: 연결자 30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순서도: 연결자 31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순서도: 연결자 32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순서도: 연결자 33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rgbClr val="0237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순서도: 연결자 34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순서도: 연결자 35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순서도: 연결자 36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992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911514" y="13643"/>
            <a:ext cx="1892972" cy="1778147"/>
            <a:chOff x="4953000" y="0"/>
            <a:chExt cx="1892972" cy="1531787"/>
          </a:xfrm>
        </p:grpSpPr>
        <p:sp>
          <p:nvSpPr>
            <p:cNvPr id="4" name="직사각형 3"/>
            <p:cNvSpPr/>
            <p:nvPr/>
          </p:nvSpPr>
          <p:spPr>
            <a:xfrm>
              <a:off x="4953000" y="0"/>
              <a:ext cx="1861894" cy="1510189"/>
            </a:xfrm>
            <a:prstGeom prst="rect">
              <a:avLst/>
            </a:prstGeom>
            <a:solidFill>
              <a:srgbClr val="0027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46028" y="577303"/>
              <a:ext cx="1499944" cy="954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600" b="1" dirty="0">
                <a:solidFill>
                  <a:srgbClr val="E0F3FA"/>
                </a:solidFill>
                <a:latin typeface="Adobe Garamond Pro Bold" panose="02020702060506020403" pitchFamily="18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171846" y="5013655"/>
            <a:ext cx="5011815" cy="1107996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6600" b="1" smtClean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기획 화면</a:t>
            </a:r>
            <a:endParaRPr lang="ko-KR" altLang="en-US" sz="6600" b="1" dirty="0">
              <a:solidFill>
                <a:srgbClr val="002768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5502292" y="6146723"/>
            <a:ext cx="3191883" cy="0"/>
          </a:xfrm>
          <a:prstGeom prst="line">
            <a:avLst/>
          </a:prstGeom>
          <a:ln w="38100">
            <a:solidFill>
              <a:srgbClr val="0027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68740" y="401143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E6E6E6"/>
                </a:solidFill>
                <a:latin typeface="Adobe Caslon Pro Bold" panose="0205070206050A020403" pitchFamily="18" charset="0"/>
                <a:ea typeface="HY헤드라인M" panose="02030600000101010101" pitchFamily="18" charset="-127"/>
              </a:rPr>
              <a:t>contents</a:t>
            </a:r>
            <a:endParaRPr lang="ko-KR" altLang="en-US" sz="2000" dirty="0">
              <a:solidFill>
                <a:srgbClr val="E6E6E6"/>
              </a:solidFill>
              <a:latin typeface="Adobe Caslon Pro Bold" panose="0205070206050A020403" pitchFamily="18" charset="0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68740" y="818185"/>
            <a:ext cx="1499944" cy="110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E0F3FA"/>
                </a:solidFill>
                <a:latin typeface="Adobe Garamond Pro Bold" panose="02020702060506020403" pitchFamily="18" charset="0"/>
                <a:ea typeface="맑은 고딕" panose="020B0503020000020004" pitchFamily="50" charset="-127"/>
              </a:rPr>
              <a:t>Ⅵ</a:t>
            </a:r>
            <a:endParaRPr lang="ko-KR" altLang="en-US" sz="6600" b="1" dirty="0">
              <a:solidFill>
                <a:srgbClr val="E0F3FA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87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4">
            <a:extLst>
              <a:ext uri="{FF2B5EF4-FFF2-40B4-BE49-F238E27FC236}">
                <a16:creationId xmlns:a16="http://schemas.microsoft.com/office/drawing/2014/main" id="{CA5A5C64-450F-58E4-2B54-61748AE1718A}"/>
              </a:ext>
            </a:extLst>
          </p:cNvPr>
          <p:cNvSpPr/>
          <p:nvPr/>
        </p:nvSpPr>
        <p:spPr>
          <a:xfrm>
            <a:off x="1041186" y="11010900"/>
            <a:ext cx="589301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그룹 14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16" name="TextBox 15"/>
            <p:cNvSpPr txBox="1"/>
            <p:nvPr/>
          </p:nvSpPr>
          <p:spPr>
            <a:xfrm>
              <a:off x="1556951" y="374444"/>
              <a:ext cx="11131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6-1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사이트 맵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>
                  <a:solidFill>
                    <a:srgbClr val="023756"/>
                  </a:solidFill>
                  <a:latin typeface="Arial Black" panose="020B0A04020102020204" pitchFamily="34" charset="0"/>
                </a:rPr>
                <a:t>6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31" name="순서도: 연결자 30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순서도: 연결자 31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순서도: 연결자 32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순서도: 연결자 33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순서도: 연결자 34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순서도: 연결자 35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rgbClr val="0237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순서도: 연결자 36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순서도: 연결자 37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7" name="자유형: 도형 49">
            <a:extLst>
              <a:ext uri="{FF2B5EF4-FFF2-40B4-BE49-F238E27FC236}">
                <a16:creationId xmlns:a16="http://schemas.microsoft.com/office/drawing/2014/main" id="{B49D12F4-4B04-4E6A-A896-102778445DE6}"/>
              </a:ext>
            </a:extLst>
          </p:cNvPr>
          <p:cNvSpPr/>
          <p:nvPr/>
        </p:nvSpPr>
        <p:spPr>
          <a:xfrm>
            <a:off x="6575839" y="3323967"/>
            <a:ext cx="2875310" cy="21284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36675"/>
                </a:lnTo>
                <a:lnTo>
                  <a:pt x="2875309" y="1936675"/>
                </a:lnTo>
                <a:lnTo>
                  <a:pt x="2875309" y="2186185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자유형: 도형 50">
            <a:extLst>
              <a:ext uri="{FF2B5EF4-FFF2-40B4-BE49-F238E27FC236}">
                <a16:creationId xmlns:a16="http://schemas.microsoft.com/office/drawing/2014/main" id="{785D3F6A-4BA8-4FA3-9C88-42DD3677BF86}"/>
              </a:ext>
            </a:extLst>
          </p:cNvPr>
          <p:cNvSpPr/>
          <p:nvPr/>
        </p:nvSpPr>
        <p:spPr>
          <a:xfrm>
            <a:off x="3700528" y="3323965"/>
            <a:ext cx="2875310" cy="16332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875309" y="0"/>
                </a:moveTo>
                <a:lnTo>
                  <a:pt x="2875309" y="1936675"/>
                </a:lnTo>
                <a:lnTo>
                  <a:pt x="0" y="1936675"/>
                </a:lnTo>
                <a:lnTo>
                  <a:pt x="0" y="2186185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자유형: 도형 38">
            <a:extLst>
              <a:ext uri="{FF2B5EF4-FFF2-40B4-BE49-F238E27FC236}">
                <a16:creationId xmlns:a16="http://schemas.microsoft.com/office/drawing/2014/main" id="{46FEC0C7-6B71-4CD6-BC45-0CA7212CE28D}"/>
              </a:ext>
            </a:extLst>
          </p:cNvPr>
          <p:cNvSpPr/>
          <p:nvPr/>
        </p:nvSpPr>
        <p:spPr>
          <a:xfrm>
            <a:off x="5027289" y="3323965"/>
            <a:ext cx="3148777" cy="1120539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02375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B29A97D-3A07-4800-8990-36F6C229087D}"/>
              </a:ext>
            </a:extLst>
          </p:cNvPr>
          <p:cNvCxnSpPr/>
          <p:nvPr/>
        </p:nvCxnSpPr>
        <p:spPr>
          <a:xfrm>
            <a:off x="6575838" y="4444504"/>
            <a:ext cx="0" cy="1243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A103DCC-D156-4BCC-81CE-67D213E4ADD8}"/>
              </a:ext>
            </a:extLst>
          </p:cNvPr>
          <p:cNvSpPr txBox="1"/>
          <p:nvPr/>
        </p:nvSpPr>
        <p:spPr>
          <a:xfrm>
            <a:off x="5404057" y="3647522"/>
            <a:ext cx="2239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300" dirty="0" smtClean="0">
                <a:solidFill>
                  <a:schemeClr val="bg1"/>
                </a:solidFill>
                <a:latin typeface="+mj-ea"/>
                <a:ea typeface="+mj-ea"/>
              </a:rPr>
              <a:t>메인  페이지</a:t>
            </a:r>
            <a:endParaRPr lang="ko-KR" altLang="en-US" sz="32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2" name="자유형: 도형 34">
            <a:extLst>
              <a:ext uri="{FF2B5EF4-FFF2-40B4-BE49-F238E27FC236}">
                <a16:creationId xmlns:a16="http://schemas.microsoft.com/office/drawing/2014/main" id="{EFDDD4CB-13ED-4E59-A782-F8FB49A3F027}"/>
              </a:ext>
            </a:extLst>
          </p:cNvPr>
          <p:cNvSpPr/>
          <p:nvPr/>
        </p:nvSpPr>
        <p:spPr>
          <a:xfrm>
            <a:off x="4800245" y="5775078"/>
            <a:ext cx="3147545" cy="1346130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FEB1E71-D246-4B46-9A84-A94BC5BB3770}"/>
              </a:ext>
            </a:extLst>
          </p:cNvPr>
          <p:cNvSpPr/>
          <p:nvPr/>
        </p:nvSpPr>
        <p:spPr>
          <a:xfrm>
            <a:off x="5005717" y="5943462"/>
            <a:ext cx="2772562" cy="9306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B4E352-6D39-4F90-B3B4-4A4418A51D2A}"/>
              </a:ext>
            </a:extLst>
          </p:cNvPr>
          <p:cNvSpPr txBox="1"/>
          <p:nvPr/>
        </p:nvSpPr>
        <p:spPr>
          <a:xfrm>
            <a:off x="5525959" y="6159156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 smtClean="0">
                <a:latin typeface="+mj-ea"/>
                <a:ea typeface="+mj-ea"/>
              </a:rPr>
              <a:t>언어별  분석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53" name="자유형: 도형 35">
            <a:extLst>
              <a:ext uri="{FF2B5EF4-FFF2-40B4-BE49-F238E27FC236}">
                <a16:creationId xmlns:a16="http://schemas.microsoft.com/office/drawing/2014/main" id="{258E4FFE-312E-4DC9-AF78-4041C97AAB10}"/>
              </a:ext>
            </a:extLst>
          </p:cNvPr>
          <p:cNvSpPr/>
          <p:nvPr/>
        </p:nvSpPr>
        <p:spPr>
          <a:xfrm>
            <a:off x="8463024" y="5724546"/>
            <a:ext cx="3147545" cy="1306114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8120B7-69FF-421E-8875-392618D65078}"/>
              </a:ext>
            </a:extLst>
          </p:cNvPr>
          <p:cNvSpPr/>
          <p:nvPr/>
        </p:nvSpPr>
        <p:spPr>
          <a:xfrm>
            <a:off x="8662753" y="5943462"/>
            <a:ext cx="2730052" cy="9092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7BBA1A9-BE0F-4E70-91F5-DBE75B91C495}"/>
              </a:ext>
            </a:extLst>
          </p:cNvPr>
          <p:cNvSpPr txBox="1"/>
          <p:nvPr/>
        </p:nvSpPr>
        <p:spPr>
          <a:xfrm>
            <a:off x="9271200" y="6192092"/>
            <a:ext cx="1531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 smtClean="0">
                <a:latin typeface="+mj-ea"/>
                <a:ea typeface="+mj-ea"/>
              </a:rPr>
              <a:t>안내</a:t>
            </a:r>
            <a:r>
              <a:rPr lang="en-US" altLang="ko-KR" sz="2400" spc="-150" dirty="0" smtClean="0">
                <a:latin typeface="+mj-ea"/>
                <a:ea typeface="+mj-ea"/>
              </a:rPr>
              <a:t>/ </a:t>
            </a:r>
            <a:r>
              <a:rPr lang="ko-KR" altLang="en-US" sz="2400" spc="-150" dirty="0" smtClean="0">
                <a:latin typeface="+mj-ea"/>
                <a:ea typeface="+mj-ea"/>
              </a:rPr>
              <a:t>문의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51" name="자유형: 도형 33">
            <a:extLst>
              <a:ext uri="{FF2B5EF4-FFF2-40B4-BE49-F238E27FC236}">
                <a16:creationId xmlns:a16="http://schemas.microsoft.com/office/drawing/2014/main" id="{61BDCAA6-2CC7-4FE3-A27D-9B3F3F602245}"/>
              </a:ext>
            </a:extLst>
          </p:cNvPr>
          <p:cNvSpPr/>
          <p:nvPr/>
        </p:nvSpPr>
        <p:spPr>
          <a:xfrm>
            <a:off x="1138196" y="5775078"/>
            <a:ext cx="3147545" cy="1283200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D5CFBDD-81D8-4FE7-B8CD-AEC300D8B8A7}"/>
              </a:ext>
            </a:extLst>
          </p:cNvPr>
          <p:cNvSpPr/>
          <p:nvPr/>
        </p:nvSpPr>
        <p:spPr>
          <a:xfrm>
            <a:off x="1312862" y="5916970"/>
            <a:ext cx="2772562" cy="9357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DB4B7B2-1ED3-4A16-932D-95AF2440A704}"/>
              </a:ext>
            </a:extLst>
          </p:cNvPr>
          <p:cNvSpPr txBox="1"/>
          <p:nvPr/>
        </p:nvSpPr>
        <p:spPr>
          <a:xfrm>
            <a:off x="925194" y="6160216"/>
            <a:ext cx="3547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TOP </a:t>
            </a:r>
            <a:r>
              <a:rPr lang="ko-KR" altLang="en-US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트렌드 분석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789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5" name="TextBox 4"/>
            <p:cNvSpPr txBox="1"/>
            <p:nvPr/>
          </p:nvSpPr>
          <p:spPr>
            <a:xfrm>
              <a:off x="1556951" y="374444"/>
              <a:ext cx="11131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6-3 </a:t>
              </a:r>
              <a:r>
                <a:rPr lang="ko-KR" altLang="en-US" sz="4800" b="1" dirty="0" err="1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폴더구조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>
                  <a:solidFill>
                    <a:srgbClr val="023756"/>
                  </a:solidFill>
                  <a:latin typeface="Arial Black" panose="020B0A04020102020204" pitchFamily="34" charset="0"/>
                </a:rPr>
                <a:t>6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10" name="순서도: 연결자 9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순서도: 연결자 10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순서도: 연결자 11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순서도: 연결자 12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순서도: 연결자 13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순서도: 연결자 14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rgbClr val="0237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순서도: 연결자 15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순서도: 연결자 16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237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5" name="TextBox 4"/>
            <p:cNvSpPr txBox="1"/>
            <p:nvPr/>
          </p:nvSpPr>
          <p:spPr>
            <a:xfrm>
              <a:off x="1556951" y="374444"/>
              <a:ext cx="11131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6-4  DB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설계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>
                  <a:solidFill>
                    <a:srgbClr val="023756"/>
                  </a:solidFill>
                  <a:latin typeface="Arial Black" panose="020B0A04020102020204" pitchFamily="34" charset="0"/>
                </a:rPr>
                <a:t>6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10" name="순서도: 연결자 9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순서도: 연결자 10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순서도: 연결자 11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순서도: 연결자 12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순서도: 연결자 13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순서도: 연결자 14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rgbClr val="0237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순서도: 연결자 15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순서도: 연결자 16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" t="12216" r="27150" b="4574"/>
          <a:stretch/>
        </p:blipFill>
        <p:spPr>
          <a:xfrm>
            <a:off x="741405" y="2344802"/>
            <a:ext cx="12430898" cy="753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3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94920" y="5143500"/>
            <a:ext cx="4756851" cy="1107996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팀소개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5494920" y="6429375"/>
            <a:ext cx="3191883" cy="0"/>
          </a:xfrm>
          <a:prstGeom prst="line">
            <a:avLst/>
          </a:prstGeom>
          <a:ln w="38100">
            <a:solidFill>
              <a:srgbClr val="0027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5911514" y="0"/>
            <a:ext cx="1892972" cy="1769614"/>
            <a:chOff x="4953000" y="0"/>
            <a:chExt cx="1892972" cy="1524436"/>
          </a:xfrm>
        </p:grpSpPr>
        <p:sp>
          <p:nvSpPr>
            <p:cNvPr id="4" name="직사각형 3"/>
            <p:cNvSpPr/>
            <p:nvPr/>
          </p:nvSpPr>
          <p:spPr>
            <a:xfrm>
              <a:off x="4953000" y="0"/>
              <a:ext cx="1861894" cy="1510189"/>
            </a:xfrm>
            <a:prstGeom prst="rect">
              <a:avLst/>
            </a:prstGeom>
            <a:solidFill>
              <a:srgbClr val="0027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46028" y="569952"/>
              <a:ext cx="1499944" cy="954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solidFill>
                    <a:srgbClr val="E0F3FA"/>
                  </a:solidFill>
                  <a:latin typeface="Adobe Garamond Pro Bold" panose="02020702060506020403" pitchFamily="18" charset="0"/>
                </a:rPr>
                <a:t>Ⅰ</a:t>
              </a:r>
              <a:endParaRPr lang="ko-KR" altLang="en-US" sz="6600" b="1" dirty="0">
                <a:solidFill>
                  <a:srgbClr val="E0F3FA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89886" y="244381"/>
              <a:ext cx="1219200" cy="344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E6E6E6"/>
                  </a:solidFill>
                  <a:latin typeface="Adobe Caslon Pro Bold" panose="0205070206050A020403" pitchFamily="18" charset="0"/>
                  <a:ea typeface="HY헤드라인M" panose="02030600000101010101" pitchFamily="18" charset="-127"/>
                </a:rPr>
                <a:t>contents</a:t>
              </a:r>
              <a:endParaRPr lang="ko-KR" altLang="en-US" sz="2000" dirty="0">
                <a:solidFill>
                  <a:srgbClr val="E6E6E6"/>
                </a:solidFill>
                <a:latin typeface="Adobe Caslon Pro Bold" panose="0205070206050A020403" pitchFamily="18" charset="0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8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911514" y="13643"/>
            <a:ext cx="1892972" cy="1778147"/>
            <a:chOff x="4953000" y="0"/>
            <a:chExt cx="1892972" cy="1531787"/>
          </a:xfrm>
        </p:grpSpPr>
        <p:sp>
          <p:nvSpPr>
            <p:cNvPr id="4" name="직사각형 3"/>
            <p:cNvSpPr/>
            <p:nvPr/>
          </p:nvSpPr>
          <p:spPr>
            <a:xfrm>
              <a:off x="4953000" y="0"/>
              <a:ext cx="1861894" cy="1510189"/>
            </a:xfrm>
            <a:prstGeom prst="rect">
              <a:avLst/>
            </a:prstGeom>
            <a:solidFill>
              <a:srgbClr val="0027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46028" y="577303"/>
              <a:ext cx="1499944" cy="954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600" b="1" dirty="0">
                <a:solidFill>
                  <a:srgbClr val="E0F3FA"/>
                </a:solidFill>
                <a:latin typeface="Adobe Garamond Pro Bold" panose="02020702060506020403" pitchFamily="18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23062" y="5038727"/>
            <a:ext cx="4334297" cy="1107996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6600" b="1" smtClean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결과</a:t>
            </a:r>
            <a:endParaRPr lang="ko-KR" altLang="en-US" sz="6600" b="1" dirty="0">
              <a:solidFill>
                <a:srgbClr val="002768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5502292" y="6146723"/>
            <a:ext cx="3191883" cy="0"/>
          </a:xfrm>
          <a:prstGeom prst="line">
            <a:avLst/>
          </a:prstGeom>
          <a:ln w="38100">
            <a:solidFill>
              <a:srgbClr val="0027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68740" y="401143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E6E6E6"/>
                </a:solidFill>
                <a:latin typeface="Adobe Caslon Pro Bold" panose="0205070206050A020403" pitchFamily="18" charset="0"/>
                <a:ea typeface="HY헤드라인M" panose="02030600000101010101" pitchFamily="18" charset="-127"/>
              </a:rPr>
              <a:t>contents</a:t>
            </a:r>
            <a:endParaRPr lang="ko-KR" altLang="en-US" sz="2000" dirty="0">
              <a:solidFill>
                <a:srgbClr val="E6E6E6"/>
              </a:solidFill>
              <a:latin typeface="Adobe Caslon Pro Bold" panose="0205070206050A020403" pitchFamily="18" charset="0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68740" y="830721"/>
            <a:ext cx="1499944" cy="110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E0F3FA"/>
                </a:solidFill>
                <a:latin typeface="Adobe Garamond Pro Bold" panose="02020702060506020403" pitchFamily="18" charset="0"/>
                <a:ea typeface="맑은 고딕" panose="020B0503020000020004" pitchFamily="50" charset="-127"/>
              </a:rPr>
              <a:t>Ⅶ</a:t>
            </a:r>
            <a:endParaRPr lang="ko-KR" altLang="en-US" sz="6600" b="1" dirty="0">
              <a:solidFill>
                <a:srgbClr val="E0F3FA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82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911514" y="13643"/>
            <a:ext cx="1892972" cy="1778147"/>
            <a:chOff x="4953000" y="0"/>
            <a:chExt cx="1892972" cy="1531787"/>
          </a:xfrm>
        </p:grpSpPr>
        <p:sp>
          <p:nvSpPr>
            <p:cNvPr id="4" name="직사각형 3"/>
            <p:cNvSpPr/>
            <p:nvPr/>
          </p:nvSpPr>
          <p:spPr>
            <a:xfrm>
              <a:off x="4953000" y="0"/>
              <a:ext cx="1861894" cy="1510189"/>
            </a:xfrm>
            <a:prstGeom prst="rect">
              <a:avLst/>
            </a:prstGeom>
            <a:solidFill>
              <a:srgbClr val="0027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46028" y="577303"/>
              <a:ext cx="1499944" cy="954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600" b="1" dirty="0">
                <a:solidFill>
                  <a:srgbClr val="E0F3FA"/>
                </a:solidFill>
                <a:latin typeface="Adobe Garamond Pro Bold" panose="02020702060506020403" pitchFamily="18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962098" y="5038727"/>
            <a:ext cx="2732077" cy="1107996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6600" b="1" smtClean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협업</a:t>
            </a:r>
            <a:endParaRPr lang="ko-KR" altLang="en-US" sz="6600" b="1" dirty="0">
              <a:solidFill>
                <a:srgbClr val="002768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5502292" y="6146723"/>
            <a:ext cx="3191883" cy="0"/>
          </a:xfrm>
          <a:prstGeom prst="line">
            <a:avLst/>
          </a:prstGeom>
          <a:ln w="38100">
            <a:solidFill>
              <a:srgbClr val="0027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68740" y="401143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E6E6E6"/>
                </a:solidFill>
                <a:latin typeface="Adobe Caslon Pro Bold" panose="0205070206050A020403" pitchFamily="18" charset="0"/>
                <a:ea typeface="HY헤드라인M" panose="02030600000101010101" pitchFamily="18" charset="-127"/>
              </a:rPr>
              <a:t>contents</a:t>
            </a:r>
            <a:endParaRPr lang="ko-KR" altLang="en-US" sz="2000" dirty="0">
              <a:solidFill>
                <a:srgbClr val="E6E6E6"/>
              </a:solidFill>
              <a:latin typeface="Adobe Caslon Pro Bold" panose="0205070206050A020403" pitchFamily="18" charset="0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04542" y="859446"/>
            <a:ext cx="1499944" cy="110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E0F3FA"/>
                </a:solidFill>
                <a:latin typeface="Adobe Garamond Pro Bold" panose="02020702060506020403" pitchFamily="18" charset="0"/>
                <a:ea typeface="맑은 고딕" panose="020B0503020000020004" pitchFamily="50" charset="-127"/>
              </a:rPr>
              <a:t>Ⅷ</a:t>
            </a:r>
            <a:endParaRPr lang="ko-KR" altLang="en-US" sz="6600" b="1" dirty="0">
              <a:solidFill>
                <a:srgbClr val="E0F3FA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81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5" name="TextBox 4"/>
            <p:cNvSpPr txBox="1"/>
            <p:nvPr/>
          </p:nvSpPr>
          <p:spPr>
            <a:xfrm>
              <a:off x="1556951" y="374444"/>
              <a:ext cx="11131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8-1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형상관리 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(GitHub)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 smtClean="0">
                  <a:solidFill>
                    <a:srgbClr val="023756"/>
                  </a:solidFill>
                  <a:latin typeface="Arial Black" panose="020B0A04020102020204" pitchFamily="34" charset="0"/>
                </a:rPr>
                <a:t>8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10" name="순서도: 연결자 9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순서도: 연결자 10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순서도: 연결자 11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순서도: 연결자 12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순서도: 연결자 13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순서도: 연결자 14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순서도: 연결자 15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순서도: 연결자 16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rgbClr val="0237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5938AC6-3B61-AE64-86F5-AED979CD4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72" y="1906948"/>
            <a:ext cx="9204016" cy="81521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E3F621-E20D-EDFF-AFAF-0105DCDD4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36" y="4208126"/>
            <a:ext cx="4014112" cy="43569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0A0E84-7B6F-D659-D3C7-656DADCDA4C3}"/>
              </a:ext>
            </a:extLst>
          </p:cNvPr>
          <p:cNvSpPr/>
          <p:nvPr/>
        </p:nvSpPr>
        <p:spPr>
          <a:xfrm>
            <a:off x="6481118" y="7501581"/>
            <a:ext cx="2133600" cy="914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67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5" name="TextBox 4"/>
            <p:cNvSpPr txBox="1"/>
            <p:nvPr/>
          </p:nvSpPr>
          <p:spPr>
            <a:xfrm>
              <a:off x="1556951" y="374444"/>
              <a:ext cx="11131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8-1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형상관리 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(Synology Drive(NAS))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 smtClean="0">
                  <a:solidFill>
                    <a:srgbClr val="023756"/>
                  </a:solidFill>
                  <a:latin typeface="Arial Black" panose="020B0A04020102020204" pitchFamily="34" charset="0"/>
                </a:rPr>
                <a:t>8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10" name="순서도: 연결자 9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순서도: 연결자 10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순서도: 연결자 11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순서도: 연결자 12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순서도: 연결자 13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순서도: 연결자 14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순서도: 연결자 15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순서도: 연결자 16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rgbClr val="0237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42F9287-10A1-6E23-2BC0-1B4090B9B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53" y="2344802"/>
            <a:ext cx="9791144" cy="76720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9431AA-6271-92A3-39B0-3C9130D27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33" y="4839283"/>
            <a:ext cx="5189653" cy="49128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62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5" name="TextBox 4"/>
            <p:cNvSpPr txBox="1"/>
            <p:nvPr/>
          </p:nvSpPr>
          <p:spPr>
            <a:xfrm>
              <a:off x="1556951" y="374444"/>
              <a:ext cx="11131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8-2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팀 작업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Notion)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 smtClean="0">
                  <a:solidFill>
                    <a:srgbClr val="023756"/>
                  </a:solidFill>
                  <a:latin typeface="Arial Black" panose="020B0A04020102020204" pitchFamily="34" charset="0"/>
                </a:rPr>
                <a:t>8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10" name="순서도: 연결자 9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순서도: 연결자 10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순서도: 연결자 11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순서도: 연결자 12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순서도: 연결자 13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순서도: 연결자 14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순서도: 연결자 15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순서도: 연결자 16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rgbClr val="0237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7" b="1515"/>
          <a:stretch/>
        </p:blipFill>
        <p:spPr>
          <a:xfrm>
            <a:off x="160638" y="2031186"/>
            <a:ext cx="10688595" cy="789630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740" y="4782066"/>
            <a:ext cx="5308451" cy="539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6195823" y="6109306"/>
            <a:ext cx="15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함경환</a:t>
            </a:r>
            <a:r>
              <a:rPr lang="ko-KR" altLang="en-US" sz="2000" dirty="0"/>
              <a:t> </a:t>
            </a:r>
            <a:r>
              <a:rPr lang="ko-KR" altLang="en-US" sz="1600" dirty="0"/>
              <a:t>팀장</a:t>
            </a:r>
          </a:p>
        </p:txBody>
      </p:sp>
      <p:sp>
        <p:nvSpPr>
          <p:cNvPr id="33" name="순서도: 연결자 32"/>
          <p:cNvSpPr/>
          <p:nvPr/>
        </p:nvSpPr>
        <p:spPr>
          <a:xfrm>
            <a:off x="5815569" y="5285955"/>
            <a:ext cx="2231711" cy="3265735"/>
          </a:xfrm>
          <a:prstGeom prst="flowChartConnector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34" name="TextBox 33"/>
          <p:cNvSpPr txBox="1"/>
          <p:nvPr/>
        </p:nvSpPr>
        <p:spPr>
          <a:xfrm>
            <a:off x="6081325" y="6612142"/>
            <a:ext cx="206590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latin typeface="+mj-ea"/>
              <a:ea typeface="+mj-ea"/>
            </a:endParaRPr>
          </a:p>
          <a:p>
            <a:endParaRPr lang="en-US" altLang="ko-KR" sz="1400" b="1" dirty="0">
              <a:latin typeface="+mj-ea"/>
              <a:ea typeface="+mj-ea"/>
            </a:endParaRPr>
          </a:p>
          <a:p>
            <a:pPr marL="85735" indent="-85735">
              <a:buFontTx/>
              <a:buChar char="-"/>
            </a:pPr>
            <a:r>
              <a:rPr lang="ko-KR" altLang="en-US" sz="1400" b="1" dirty="0">
                <a:latin typeface="+mj-ea"/>
                <a:ea typeface="+mj-ea"/>
              </a:rPr>
              <a:t>프로젝트 일정 계획</a:t>
            </a:r>
            <a:endParaRPr lang="en-US" altLang="ko-KR" sz="1400" b="1" dirty="0">
              <a:latin typeface="+mj-ea"/>
              <a:ea typeface="+mj-ea"/>
            </a:endParaRPr>
          </a:p>
          <a:p>
            <a:pPr marL="85735" indent="-85735">
              <a:buFontTx/>
              <a:buChar char="-"/>
            </a:pPr>
            <a:endParaRPr lang="en-US" altLang="ko-KR" sz="1400" b="1" dirty="0">
              <a:latin typeface="+mj-ea"/>
              <a:ea typeface="+mj-ea"/>
            </a:endParaRPr>
          </a:p>
          <a:p>
            <a:pPr marL="85735" indent="-85735">
              <a:buFontTx/>
              <a:buChar char="-"/>
            </a:pPr>
            <a:r>
              <a:rPr lang="ko-KR" altLang="en-US" sz="1400" b="1" dirty="0">
                <a:latin typeface="+mj-ea"/>
                <a:ea typeface="+mj-ea"/>
              </a:rPr>
              <a:t>문제 해결 방안 제시</a:t>
            </a:r>
            <a:endParaRPr lang="en-US" altLang="ko-KR" sz="1400" b="1" dirty="0">
              <a:latin typeface="+mj-ea"/>
              <a:ea typeface="+mj-ea"/>
            </a:endParaRPr>
          </a:p>
          <a:p>
            <a:pPr marL="85735" indent="-85735">
              <a:buFontTx/>
              <a:buChar char="-"/>
            </a:pPr>
            <a:endParaRPr lang="en-US" altLang="ko-KR" sz="1400" b="1" dirty="0">
              <a:latin typeface="+mj-ea"/>
              <a:ea typeface="+mj-ea"/>
            </a:endParaRPr>
          </a:p>
          <a:p>
            <a:pPr marL="85735" indent="-85735">
              <a:buFontTx/>
              <a:buChar char="-"/>
            </a:pPr>
            <a:r>
              <a:rPr lang="ko-KR" altLang="en-US" sz="1400" b="1" dirty="0">
                <a:latin typeface="+mj-ea"/>
                <a:ea typeface="+mj-ea"/>
              </a:rPr>
              <a:t>팀 기술 지원</a:t>
            </a:r>
            <a:endParaRPr lang="en-US" altLang="ko-KR" sz="1400" b="1" dirty="0">
              <a:latin typeface="+mj-ea"/>
              <a:ea typeface="+mj-ea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5352794" y="6455980"/>
            <a:ext cx="544953" cy="0"/>
          </a:xfrm>
          <a:prstGeom prst="line">
            <a:avLst/>
          </a:prstGeom>
          <a:ln w="19050">
            <a:solidFill>
              <a:srgbClr val="0027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/>
          <p:cNvGrpSpPr/>
          <p:nvPr/>
        </p:nvGrpSpPr>
        <p:grpSpPr>
          <a:xfrm>
            <a:off x="8432209" y="5083188"/>
            <a:ext cx="669654" cy="2679581"/>
            <a:chOff x="8389692" y="2861463"/>
            <a:chExt cx="737390" cy="2693058"/>
          </a:xfrm>
        </p:grpSpPr>
        <p:cxnSp>
          <p:nvCxnSpPr>
            <p:cNvPr id="50" name="직선 연결선 49"/>
            <p:cNvCxnSpPr/>
            <p:nvPr/>
          </p:nvCxnSpPr>
          <p:spPr>
            <a:xfrm flipV="1">
              <a:off x="8391524" y="3175790"/>
              <a:ext cx="0" cy="1015270"/>
            </a:xfrm>
            <a:prstGeom prst="line">
              <a:avLst/>
            </a:prstGeom>
            <a:ln w="19050">
              <a:solidFill>
                <a:srgbClr val="0027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V="1">
              <a:off x="8391524" y="4191060"/>
              <a:ext cx="0" cy="1015270"/>
            </a:xfrm>
            <a:prstGeom prst="line">
              <a:avLst/>
            </a:prstGeom>
            <a:ln w="19050">
              <a:solidFill>
                <a:srgbClr val="0027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원호 52"/>
            <p:cNvSpPr/>
            <p:nvPr/>
          </p:nvSpPr>
          <p:spPr>
            <a:xfrm rot="15682879">
              <a:off x="8425011" y="2826144"/>
              <a:ext cx="666751" cy="737390"/>
            </a:xfrm>
            <a:prstGeom prst="arc">
              <a:avLst/>
            </a:prstGeom>
            <a:ln w="19050">
              <a:solidFill>
                <a:srgbClr val="0027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54" name="원호 53"/>
            <p:cNvSpPr/>
            <p:nvPr/>
          </p:nvSpPr>
          <p:spPr>
            <a:xfrm rot="10800000">
              <a:off x="8403299" y="4817131"/>
              <a:ext cx="666751" cy="737390"/>
            </a:xfrm>
            <a:prstGeom prst="arc">
              <a:avLst/>
            </a:prstGeom>
            <a:ln w="19050">
              <a:solidFill>
                <a:srgbClr val="0027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4670580" y="5047487"/>
            <a:ext cx="674434" cy="2692701"/>
            <a:chOff x="2905422" y="2884883"/>
            <a:chExt cx="742653" cy="2706245"/>
          </a:xfrm>
        </p:grpSpPr>
        <p:cxnSp>
          <p:nvCxnSpPr>
            <p:cNvPr id="46" name="직선 연결선 45"/>
            <p:cNvCxnSpPr/>
            <p:nvPr/>
          </p:nvCxnSpPr>
          <p:spPr>
            <a:xfrm flipV="1">
              <a:off x="3648075" y="3266673"/>
              <a:ext cx="0" cy="1015270"/>
            </a:xfrm>
            <a:prstGeom prst="line">
              <a:avLst/>
            </a:prstGeom>
            <a:ln w="19050">
              <a:solidFill>
                <a:srgbClr val="0027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V="1">
              <a:off x="3648075" y="4191060"/>
              <a:ext cx="0" cy="1015270"/>
            </a:xfrm>
            <a:prstGeom prst="line">
              <a:avLst/>
            </a:prstGeom>
            <a:ln w="19050">
              <a:solidFill>
                <a:srgbClr val="0027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원호 54"/>
            <p:cNvSpPr/>
            <p:nvPr/>
          </p:nvSpPr>
          <p:spPr>
            <a:xfrm rot="295762">
              <a:off x="2979452" y="2884883"/>
              <a:ext cx="666751" cy="737390"/>
            </a:xfrm>
            <a:prstGeom prst="arc">
              <a:avLst/>
            </a:prstGeom>
            <a:ln w="19050">
              <a:solidFill>
                <a:srgbClr val="0027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56" name="원호 55"/>
            <p:cNvSpPr/>
            <p:nvPr/>
          </p:nvSpPr>
          <p:spPr>
            <a:xfrm rot="4792179">
              <a:off x="2940741" y="4889058"/>
              <a:ext cx="666751" cy="737390"/>
            </a:xfrm>
            <a:prstGeom prst="arc">
              <a:avLst/>
            </a:prstGeom>
            <a:ln w="19050">
              <a:solidFill>
                <a:srgbClr val="0027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</p:grpSp>
      <p:sp>
        <p:nvSpPr>
          <p:cNvPr id="57" name="모서리가 둥근 직사각형 56"/>
          <p:cNvSpPr/>
          <p:nvPr/>
        </p:nvSpPr>
        <p:spPr>
          <a:xfrm>
            <a:off x="8717661" y="3850421"/>
            <a:ext cx="3954237" cy="24457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8727036" y="7212980"/>
            <a:ext cx="3944862" cy="24912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1338006" y="3850418"/>
            <a:ext cx="3731433" cy="24457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1338006" y="7222571"/>
            <a:ext cx="3722783" cy="24912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cxnSp>
        <p:nvCxnSpPr>
          <p:cNvPr id="66" name="직선 연결선 65"/>
          <p:cNvCxnSpPr/>
          <p:nvPr/>
        </p:nvCxnSpPr>
        <p:spPr>
          <a:xfrm>
            <a:off x="7930506" y="6468275"/>
            <a:ext cx="512954" cy="0"/>
          </a:xfrm>
          <a:prstGeom prst="line">
            <a:avLst/>
          </a:prstGeom>
          <a:ln w="19050">
            <a:solidFill>
              <a:srgbClr val="0027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flipH="1">
            <a:off x="10043413" y="3850418"/>
            <a:ext cx="1666" cy="244572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10036422" y="7198891"/>
            <a:ext cx="8657" cy="250357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969233" y="3867480"/>
            <a:ext cx="221882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latin typeface="+mj-ea"/>
              <a:ea typeface="+mj-ea"/>
            </a:endParaRPr>
          </a:p>
          <a:p>
            <a:endParaRPr lang="en-US" altLang="ko-KR" sz="1400" b="1" dirty="0">
              <a:latin typeface="+mj-ea"/>
              <a:ea typeface="+mj-ea"/>
            </a:endParaRPr>
          </a:p>
          <a:p>
            <a:pPr marL="85735" indent="-85735">
              <a:buFontTx/>
              <a:buChar char="-"/>
            </a:pPr>
            <a:r>
              <a:rPr lang="ko-KR" altLang="en-US" sz="1400" b="1" dirty="0">
                <a:latin typeface="+mj-ea"/>
                <a:ea typeface="+mj-ea"/>
              </a:rPr>
              <a:t>취업사이트</a:t>
            </a:r>
            <a:endParaRPr lang="en-US" altLang="ko-KR" sz="1400" b="1" dirty="0">
              <a:latin typeface="+mj-ea"/>
              <a:ea typeface="+mj-ea"/>
            </a:endParaRPr>
          </a:p>
          <a:p>
            <a:pPr marL="390570" lvl="1" indent="-85735">
              <a:buFontTx/>
              <a:buChar char="-"/>
            </a:pPr>
            <a:r>
              <a:rPr lang="en-US" altLang="ko-KR" sz="1400" b="1" dirty="0" err="1">
                <a:latin typeface="+mj-ea"/>
                <a:ea typeface="+mj-ea"/>
              </a:rPr>
              <a:t>Jumpit</a:t>
            </a:r>
            <a:r>
              <a:rPr lang="en-US" altLang="ko-KR" sz="1400" b="1" dirty="0">
                <a:latin typeface="+mj-ea"/>
                <a:ea typeface="+mj-ea"/>
              </a:rPr>
              <a:t> </a:t>
            </a:r>
          </a:p>
          <a:p>
            <a:pPr marL="390570" lvl="1" indent="-85735">
              <a:buFontTx/>
              <a:buChar char="-"/>
            </a:pPr>
            <a:endParaRPr lang="en-US" altLang="ko-KR" sz="1400" b="1" dirty="0">
              <a:latin typeface="+mj-ea"/>
              <a:ea typeface="+mj-ea"/>
            </a:endParaRPr>
          </a:p>
          <a:p>
            <a:pPr marL="85735" indent="-85735">
              <a:buFontTx/>
              <a:buChar char="-"/>
            </a:pPr>
            <a:r>
              <a:rPr lang="ko-KR" altLang="en-US" sz="1400" b="1" dirty="0">
                <a:latin typeface="+mj-ea"/>
                <a:ea typeface="+mj-ea"/>
              </a:rPr>
              <a:t>개발자 커뮤니티</a:t>
            </a:r>
            <a:endParaRPr lang="en-US" altLang="ko-KR" sz="1400" b="1" dirty="0">
              <a:latin typeface="+mj-ea"/>
              <a:ea typeface="+mj-ea"/>
            </a:endParaRPr>
          </a:p>
          <a:p>
            <a:pPr marL="390570" lvl="1" indent="-85735">
              <a:buFontTx/>
              <a:buChar char="-"/>
            </a:pPr>
            <a:r>
              <a:rPr lang="en-US" altLang="ko-KR" sz="1400" b="1" dirty="0" err="1" smtClean="0">
                <a:latin typeface="+mj-ea"/>
                <a:ea typeface="+mj-ea"/>
              </a:rPr>
              <a:t>StackOverflow</a:t>
            </a:r>
            <a:r>
              <a:rPr lang="en-US" altLang="ko-KR" sz="1400" b="1" dirty="0" smtClean="0">
                <a:latin typeface="+mj-ea"/>
                <a:ea typeface="+mj-ea"/>
              </a:rPr>
              <a:t> </a:t>
            </a:r>
            <a:endParaRPr lang="en-US" altLang="ko-KR" sz="1400" b="1" dirty="0">
              <a:latin typeface="+mj-ea"/>
              <a:ea typeface="+mj-ea"/>
            </a:endParaRPr>
          </a:p>
          <a:p>
            <a:pPr marL="390570" lvl="1" indent="-85735">
              <a:buFontTx/>
              <a:buChar char="-"/>
            </a:pPr>
            <a:r>
              <a:rPr lang="en-US" altLang="ko-KR" sz="1400" b="1" dirty="0">
                <a:latin typeface="+mj-ea"/>
                <a:ea typeface="+mj-ea"/>
              </a:rPr>
              <a:t>KLDP</a:t>
            </a:r>
          </a:p>
          <a:p>
            <a:pPr marL="390570" lvl="1" indent="-85735">
              <a:buFontTx/>
              <a:buChar char="-"/>
            </a:pPr>
            <a:endParaRPr lang="en-US" altLang="ko-KR" sz="1400" b="1" dirty="0">
              <a:latin typeface="+mj-ea"/>
              <a:ea typeface="+mj-ea"/>
            </a:endParaRPr>
          </a:p>
          <a:p>
            <a:pPr marL="85735" indent="-85735">
              <a:buFontTx/>
              <a:buChar char="-"/>
            </a:pPr>
            <a:r>
              <a:rPr lang="en-US" altLang="ko-KR" sz="1400" b="1" dirty="0">
                <a:latin typeface="+mj-ea"/>
                <a:ea typeface="+mj-ea"/>
              </a:rPr>
              <a:t>Google API </a:t>
            </a:r>
            <a:r>
              <a:rPr lang="ko-KR" altLang="en-US" sz="1400" b="1" dirty="0">
                <a:latin typeface="+mj-ea"/>
                <a:ea typeface="+mj-ea"/>
              </a:rPr>
              <a:t>수집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509435" y="4910570"/>
            <a:ext cx="20008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조윤찬</a:t>
            </a:r>
            <a:endParaRPr lang="en-US" altLang="ko-KR" sz="2000" b="1" dirty="0"/>
          </a:p>
          <a:p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ko-KR" altLang="en-US" sz="1200" dirty="0" smtClean="0"/>
              <a:t>   </a:t>
            </a:r>
            <a:r>
              <a:rPr lang="ko-KR" altLang="en-US" sz="1200" dirty="0" err="1" smtClean="0"/>
              <a:t>부팀장</a:t>
            </a:r>
            <a:endParaRPr lang="ko-KR" alt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8951600" y="4960087"/>
            <a:ext cx="20008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한옥경</a:t>
            </a:r>
            <a:endParaRPr lang="en-US" altLang="ko-KR" sz="2000" b="1" dirty="0"/>
          </a:p>
          <a:p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   </a:t>
            </a:r>
            <a:r>
              <a:rPr lang="ko-KR" altLang="en-US" sz="1200" dirty="0" smtClean="0"/>
              <a:t>   팀원</a:t>
            </a:r>
            <a:endParaRPr lang="ko-KR" alt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1481828" y="8564490"/>
            <a:ext cx="20008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박봉수</a:t>
            </a:r>
            <a:endParaRPr lang="en-US" altLang="ko-KR" sz="2000" b="1" dirty="0"/>
          </a:p>
          <a:p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   </a:t>
            </a:r>
            <a:r>
              <a:rPr lang="ko-KR" altLang="en-US" sz="1200" dirty="0" smtClean="0"/>
              <a:t>   팀원</a:t>
            </a:r>
            <a:endParaRPr lang="ko-KR" altLang="en-US" sz="1200" dirty="0"/>
          </a:p>
        </p:txBody>
      </p:sp>
      <p:sp>
        <p:nvSpPr>
          <p:cNvPr id="88" name="TextBox 87"/>
          <p:cNvSpPr txBox="1"/>
          <p:nvPr/>
        </p:nvSpPr>
        <p:spPr>
          <a:xfrm>
            <a:off x="8889785" y="8595615"/>
            <a:ext cx="20008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문양주</a:t>
            </a:r>
            <a:endParaRPr lang="en-US" altLang="ko-KR" sz="2000" b="1" dirty="0"/>
          </a:p>
          <a:p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   </a:t>
            </a:r>
            <a:r>
              <a:rPr lang="ko-KR" altLang="en-US" sz="1200" dirty="0" smtClean="0"/>
              <a:t>    팀원</a:t>
            </a:r>
            <a:endParaRPr lang="ko-KR" altLang="en-US" sz="1200" dirty="0"/>
          </a:p>
        </p:txBody>
      </p:sp>
      <p:sp>
        <p:nvSpPr>
          <p:cNvPr id="89" name="TextBox 88"/>
          <p:cNvSpPr txBox="1"/>
          <p:nvPr/>
        </p:nvSpPr>
        <p:spPr>
          <a:xfrm>
            <a:off x="10452268" y="4117037"/>
            <a:ext cx="214093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latin typeface="+mj-ea"/>
              <a:ea typeface="+mj-ea"/>
            </a:endParaRPr>
          </a:p>
          <a:p>
            <a:pPr marL="171469" indent="-171469">
              <a:buFontTx/>
              <a:buChar char="-"/>
            </a:pPr>
            <a:r>
              <a:rPr lang="ko-KR" altLang="en-US" sz="1400" b="1" dirty="0">
                <a:latin typeface="+mj-ea"/>
              </a:rPr>
              <a:t>취업사이트</a:t>
            </a:r>
            <a:endParaRPr lang="en-US" altLang="ko-KR" sz="1400" b="1" dirty="0">
              <a:latin typeface="+mj-ea"/>
            </a:endParaRPr>
          </a:p>
          <a:p>
            <a:pPr marL="476304" lvl="1" indent="-171469">
              <a:buFontTx/>
              <a:buChar char="-"/>
            </a:pPr>
            <a:r>
              <a:rPr lang="en-US" altLang="ko-KR" sz="1400" b="1" dirty="0">
                <a:latin typeface="+mj-ea"/>
              </a:rPr>
              <a:t>Wanted</a:t>
            </a:r>
          </a:p>
          <a:p>
            <a:pPr marL="476304" lvl="1" indent="-171469">
              <a:buFontTx/>
              <a:buChar char="-"/>
            </a:pPr>
            <a:endParaRPr lang="en-US" altLang="ko-KR" sz="1400" b="1" dirty="0">
              <a:latin typeface="+mj-ea"/>
            </a:endParaRPr>
          </a:p>
          <a:p>
            <a:pPr marL="171469" indent="-171469">
              <a:buFontTx/>
              <a:buChar char="-"/>
            </a:pPr>
            <a:endParaRPr lang="en-US" altLang="ko-KR" sz="1400" b="1" dirty="0">
              <a:latin typeface="+mj-ea"/>
              <a:ea typeface="+mj-ea"/>
            </a:endParaRPr>
          </a:p>
          <a:p>
            <a:pPr marL="171469" indent="-171469">
              <a:buFontTx/>
              <a:buChar char="-"/>
            </a:pPr>
            <a:r>
              <a:rPr lang="en-US" altLang="ko-KR" sz="1400" b="1" dirty="0" err="1">
                <a:latin typeface="+mj-ea"/>
                <a:ea typeface="+mj-ea"/>
              </a:rPr>
              <a:t>Naver</a:t>
            </a:r>
            <a:r>
              <a:rPr lang="en-US" altLang="ko-KR" sz="1400" b="1" dirty="0">
                <a:latin typeface="+mj-ea"/>
                <a:ea typeface="+mj-ea"/>
              </a:rPr>
              <a:t> API</a:t>
            </a:r>
          </a:p>
          <a:p>
            <a:pPr lvl="1"/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- HTML </a:t>
            </a:r>
            <a:r>
              <a:rPr lang="ko-KR" altLang="en-US" sz="1400" b="1" dirty="0">
                <a:latin typeface="+mj-ea"/>
                <a:ea typeface="+mj-ea"/>
              </a:rPr>
              <a:t>작업</a:t>
            </a:r>
            <a:endParaRPr lang="en-US" altLang="ko-KR" sz="1400" b="1" dirty="0">
              <a:latin typeface="+mj-ea"/>
              <a:ea typeface="+mj-ea"/>
            </a:endParaRPr>
          </a:p>
          <a:p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932854" y="7573635"/>
            <a:ext cx="20659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latin typeface="+mj-ea"/>
              <a:ea typeface="+mj-ea"/>
            </a:endParaRPr>
          </a:p>
          <a:p>
            <a:pPr marL="171469" indent="-171469">
              <a:buFontTx/>
              <a:buChar char="-"/>
            </a:pPr>
            <a:r>
              <a:rPr lang="ko-KR" altLang="en-US" sz="1400" b="1" dirty="0">
                <a:latin typeface="+mj-ea"/>
                <a:ea typeface="+mj-ea"/>
              </a:rPr>
              <a:t>취업 사이트</a:t>
            </a:r>
            <a:endParaRPr lang="en-US" altLang="ko-KR" sz="1400" b="1" dirty="0">
              <a:latin typeface="+mj-ea"/>
              <a:ea typeface="+mj-ea"/>
            </a:endParaRPr>
          </a:p>
          <a:p>
            <a:pPr marL="476304" lvl="1" indent="-171469">
              <a:buFontTx/>
              <a:buChar char="-"/>
            </a:pPr>
            <a:r>
              <a:rPr lang="en-US" altLang="ko-KR" sz="1400" b="1" dirty="0" err="1" smtClean="0">
                <a:latin typeface="+mj-ea"/>
                <a:ea typeface="+mj-ea"/>
              </a:rPr>
              <a:t>Worknet</a:t>
            </a:r>
            <a:endParaRPr lang="en-US" altLang="ko-KR" sz="1400" b="1" dirty="0" smtClean="0">
              <a:latin typeface="+mj-ea"/>
              <a:ea typeface="+mj-ea"/>
            </a:endParaRPr>
          </a:p>
          <a:p>
            <a:pPr marL="476304" lvl="1" indent="-171469">
              <a:buFontTx/>
              <a:buChar char="-"/>
            </a:pPr>
            <a:endParaRPr lang="en-US" altLang="ko-KR" sz="1400" b="1" dirty="0">
              <a:latin typeface="+mj-ea"/>
              <a:ea typeface="+mj-ea"/>
            </a:endParaRPr>
          </a:p>
          <a:p>
            <a:pPr marL="476304" lvl="1" indent="-171469">
              <a:buFontTx/>
              <a:buChar char="-"/>
            </a:pPr>
            <a:r>
              <a:rPr lang="ko-KR" altLang="en-US" sz="1400" b="1" dirty="0">
                <a:latin typeface="+mj-ea"/>
                <a:ea typeface="+mj-ea"/>
              </a:rPr>
              <a:t>사람인</a:t>
            </a:r>
            <a:endParaRPr lang="en-US" altLang="ko-KR" sz="1400" b="1" dirty="0">
              <a:latin typeface="+mj-ea"/>
              <a:ea typeface="+mj-ea"/>
            </a:endParaRPr>
          </a:p>
          <a:p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452268" y="7536288"/>
            <a:ext cx="206590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latin typeface="+mj-ea"/>
              <a:ea typeface="+mj-ea"/>
            </a:endParaRPr>
          </a:p>
          <a:p>
            <a:pPr marL="171469" indent="-171469">
              <a:buFontTx/>
              <a:buChar char="-"/>
            </a:pPr>
            <a:r>
              <a:rPr lang="ko-KR" altLang="en-US" sz="1400" b="1" dirty="0">
                <a:latin typeface="+mj-ea"/>
              </a:rPr>
              <a:t>개발자 커뮤니티</a:t>
            </a:r>
            <a:endParaRPr lang="en-US" altLang="ko-KR" sz="1400" b="1" dirty="0">
              <a:latin typeface="+mj-ea"/>
            </a:endParaRPr>
          </a:p>
          <a:p>
            <a:pPr marL="476304" lvl="1" indent="-171469">
              <a:buFontTx/>
              <a:buChar char="-"/>
            </a:pPr>
            <a:r>
              <a:rPr lang="en-US" altLang="ko-KR" sz="1400" b="1" dirty="0" err="1">
                <a:latin typeface="+mj-ea"/>
              </a:rPr>
              <a:t>Devsnote</a:t>
            </a:r>
            <a:endParaRPr lang="en-US" altLang="ko-KR" sz="1400" b="1" dirty="0">
              <a:latin typeface="+mj-ea"/>
            </a:endParaRPr>
          </a:p>
          <a:p>
            <a:pPr marL="476304" lvl="1" indent="-171469">
              <a:buFontTx/>
              <a:buChar char="-"/>
            </a:pPr>
            <a:r>
              <a:rPr lang="en-US" altLang="ko-KR" sz="1400" b="1" dirty="0">
                <a:latin typeface="+mj-ea"/>
              </a:rPr>
              <a:t>OKKY</a:t>
            </a:r>
          </a:p>
          <a:p>
            <a:pPr marL="171469" indent="-171469">
              <a:buFontTx/>
              <a:buChar char="-"/>
            </a:pPr>
            <a:endParaRPr lang="en-US" altLang="ko-KR" sz="1400" b="1" dirty="0">
              <a:latin typeface="+mj-ea"/>
            </a:endParaRPr>
          </a:p>
          <a:p>
            <a:pPr marL="171469" indent="-171469">
              <a:buFontTx/>
              <a:buChar char="-"/>
            </a:pPr>
            <a:r>
              <a:rPr lang="en-US" altLang="ko-KR" sz="1400" b="1" dirty="0" err="1">
                <a:latin typeface="+mj-ea"/>
              </a:rPr>
              <a:t>Github</a:t>
            </a:r>
            <a:r>
              <a:rPr lang="en-US" altLang="ko-KR" sz="1400" b="1" dirty="0">
                <a:latin typeface="+mj-ea"/>
              </a:rPr>
              <a:t> Open API</a:t>
            </a:r>
          </a:p>
          <a:p>
            <a:pPr marL="171469" indent="-171469">
              <a:buFontTx/>
              <a:buChar char="-"/>
            </a:pPr>
            <a:endParaRPr lang="en-US" altLang="ko-KR" sz="1400" b="1" dirty="0">
              <a:latin typeface="+mj-ea"/>
            </a:endParaRPr>
          </a:p>
          <a:p>
            <a:pPr marL="171469" indent="-171469">
              <a:buFontTx/>
              <a:buChar char="-"/>
            </a:pPr>
            <a:r>
              <a:rPr lang="en-US" altLang="ko-KR" sz="1400" b="1" dirty="0">
                <a:latin typeface="+mj-ea"/>
              </a:rPr>
              <a:t>HTML </a:t>
            </a:r>
            <a:r>
              <a:rPr lang="ko-KR" altLang="en-US" sz="1400" b="1" dirty="0">
                <a:latin typeface="+mj-ea"/>
              </a:rPr>
              <a:t>작업</a:t>
            </a:r>
            <a:endParaRPr lang="en-US" altLang="ko-KR" sz="1400" b="1" dirty="0">
              <a:latin typeface="+mj-ea"/>
            </a:endParaRPr>
          </a:p>
          <a:p>
            <a:endParaRPr lang="en-US" altLang="ko-KR" sz="1400" b="1" dirty="0">
              <a:latin typeface="+mj-ea"/>
              <a:ea typeface="+mj-ea"/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 flipH="1">
            <a:off x="2649381" y="3850420"/>
            <a:ext cx="24004" cy="245894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2649381" y="7219868"/>
            <a:ext cx="0" cy="248439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그림 1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113" y="6135990"/>
            <a:ext cx="1980984" cy="2122213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400" y="2509950"/>
            <a:ext cx="3790205" cy="2194222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598" y="2539510"/>
            <a:ext cx="3140214" cy="2079332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943" y="6022201"/>
            <a:ext cx="3757616" cy="2354347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624" y="3200541"/>
            <a:ext cx="3912449" cy="2732218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1561324" y="304927"/>
            <a:ext cx="384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팀소개</a:t>
            </a:r>
            <a:endParaRPr lang="ko-KR" altLang="en-US" sz="4400" b="1" dirty="0">
              <a:solidFill>
                <a:srgbClr val="002768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216684" y="-407045"/>
            <a:ext cx="14276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 smtClean="0">
                <a:solidFill>
                  <a:srgbClr val="023756"/>
                </a:solidFill>
                <a:latin typeface="Arial Black" panose="020B0A04020102020204" pitchFamily="34" charset="0"/>
              </a:rPr>
              <a:t>1</a:t>
            </a:r>
            <a:endParaRPr lang="ko-KR" altLang="en-US" sz="13800" dirty="0">
              <a:solidFill>
                <a:srgbClr val="02375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481828" y="1268826"/>
            <a:ext cx="12248768" cy="16095"/>
          </a:xfrm>
          <a:prstGeom prst="line">
            <a:avLst/>
          </a:prstGeom>
          <a:ln>
            <a:solidFill>
              <a:srgbClr val="023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2529751" y="0"/>
            <a:ext cx="642552" cy="1062681"/>
          </a:xfrm>
          <a:prstGeom prst="rect">
            <a:avLst/>
          </a:prstGeom>
          <a:solidFill>
            <a:srgbClr val="023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756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13419693" y="472629"/>
            <a:ext cx="125885" cy="1298495"/>
            <a:chOff x="11868149" y="95250"/>
            <a:chExt cx="76202" cy="1157285"/>
          </a:xfrm>
        </p:grpSpPr>
        <p:sp>
          <p:nvSpPr>
            <p:cNvPr id="59" name="순서도: 연결자 58"/>
            <p:cNvSpPr/>
            <p:nvPr/>
          </p:nvSpPr>
          <p:spPr>
            <a:xfrm>
              <a:off x="11868151" y="95250"/>
              <a:ext cx="76200" cy="114300"/>
            </a:xfrm>
            <a:prstGeom prst="flowChartConnector">
              <a:avLst/>
            </a:prstGeom>
            <a:solidFill>
              <a:srgbClr val="0237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순서도: 연결자 64"/>
            <p:cNvSpPr/>
            <p:nvPr/>
          </p:nvSpPr>
          <p:spPr>
            <a:xfrm>
              <a:off x="11868150" y="242887"/>
              <a:ext cx="76201" cy="114300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순서도: 연결자 66"/>
            <p:cNvSpPr/>
            <p:nvPr/>
          </p:nvSpPr>
          <p:spPr>
            <a:xfrm>
              <a:off x="11868150" y="390524"/>
              <a:ext cx="76201" cy="114300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순서도: 연결자 67"/>
            <p:cNvSpPr/>
            <p:nvPr/>
          </p:nvSpPr>
          <p:spPr>
            <a:xfrm>
              <a:off x="11868150" y="547686"/>
              <a:ext cx="76201" cy="104776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순서도: 연결자 68"/>
            <p:cNvSpPr/>
            <p:nvPr/>
          </p:nvSpPr>
          <p:spPr>
            <a:xfrm>
              <a:off x="11868150" y="690561"/>
              <a:ext cx="76201" cy="114300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순서도: 연결자 69"/>
            <p:cNvSpPr/>
            <p:nvPr/>
          </p:nvSpPr>
          <p:spPr>
            <a:xfrm>
              <a:off x="11868150" y="838199"/>
              <a:ext cx="76201" cy="114300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순서도: 연결자 70"/>
            <p:cNvSpPr/>
            <p:nvPr/>
          </p:nvSpPr>
          <p:spPr>
            <a:xfrm>
              <a:off x="11868149" y="990599"/>
              <a:ext cx="76201" cy="114300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순서도: 연결자 71"/>
            <p:cNvSpPr/>
            <p:nvPr/>
          </p:nvSpPr>
          <p:spPr>
            <a:xfrm>
              <a:off x="11868149" y="1138235"/>
              <a:ext cx="76201" cy="114300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273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911514" y="13643"/>
            <a:ext cx="1892972" cy="1769614"/>
            <a:chOff x="4953000" y="0"/>
            <a:chExt cx="1892972" cy="1524436"/>
          </a:xfrm>
        </p:grpSpPr>
        <p:sp>
          <p:nvSpPr>
            <p:cNvPr id="4" name="직사각형 3"/>
            <p:cNvSpPr/>
            <p:nvPr/>
          </p:nvSpPr>
          <p:spPr>
            <a:xfrm>
              <a:off x="4953000" y="0"/>
              <a:ext cx="1861894" cy="1510189"/>
            </a:xfrm>
            <a:prstGeom prst="rect">
              <a:avLst/>
            </a:prstGeom>
            <a:solidFill>
              <a:srgbClr val="0027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46028" y="569952"/>
              <a:ext cx="1499944" cy="954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solidFill>
                    <a:srgbClr val="E0F3FA"/>
                  </a:solidFill>
                  <a:latin typeface="Adobe Garamond Pro Bold" panose="02020702060506020403" pitchFamily="18" charset="0"/>
                  <a:ea typeface="맑은 고딕" panose="020B0503020000020004" pitchFamily="50" charset="-127"/>
                </a:rPr>
                <a:t>Ⅱ</a:t>
              </a:r>
              <a:endParaRPr lang="ko-KR" altLang="en-US" sz="6600" b="1" dirty="0">
                <a:solidFill>
                  <a:srgbClr val="E0F3FA"/>
                </a:solidFill>
                <a:latin typeface="Adobe Garamond Pro Bold" panose="02020702060506020403" pitchFamily="18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278943" y="5038727"/>
            <a:ext cx="6346243" cy="1107996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6600" b="1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  <a:endParaRPr lang="ko-KR" altLang="en-US" sz="6600" b="1" dirty="0">
              <a:solidFill>
                <a:srgbClr val="002768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5310577" y="6162942"/>
            <a:ext cx="3191883" cy="0"/>
          </a:xfrm>
          <a:prstGeom prst="line">
            <a:avLst/>
          </a:prstGeom>
          <a:ln w="38100">
            <a:solidFill>
              <a:srgbClr val="0027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48400" y="39260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E6E6E6"/>
                </a:solidFill>
                <a:latin typeface="Adobe Caslon Pro Bold" panose="0205070206050A020403" pitchFamily="18" charset="0"/>
                <a:ea typeface="HY헤드라인M" panose="02030600000101010101" pitchFamily="18" charset="-127"/>
              </a:rPr>
              <a:t>contents</a:t>
            </a:r>
            <a:endParaRPr lang="ko-KR" altLang="en-US" sz="2000" dirty="0">
              <a:solidFill>
                <a:srgbClr val="E6E6E6"/>
              </a:solidFill>
              <a:latin typeface="Adobe Caslon Pro Bold" panose="0205070206050A020403" pitchFamily="18" charset="0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825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434281"/>
            <a:ext cx="13716000" cy="70557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8" name="Group 42"/>
          <p:cNvGrpSpPr/>
          <p:nvPr/>
        </p:nvGrpSpPr>
        <p:grpSpPr>
          <a:xfrm>
            <a:off x="8668515" y="3664688"/>
            <a:ext cx="4555761" cy="1291845"/>
            <a:chOff x="0" y="-171451"/>
            <a:chExt cx="8099130" cy="2296611"/>
          </a:xfrm>
        </p:grpSpPr>
        <p:sp>
          <p:nvSpPr>
            <p:cNvPr id="49" name="TextBox 43"/>
            <p:cNvSpPr txBox="1"/>
            <p:nvPr/>
          </p:nvSpPr>
          <p:spPr>
            <a:xfrm>
              <a:off x="0" y="-171451"/>
              <a:ext cx="8099130" cy="1481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80"/>
                </a:lnSpc>
                <a:spcBef>
                  <a:spcPct val="0"/>
                </a:spcBef>
              </a:pPr>
              <a:endParaRPr lang="en-US" sz="540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58" name="TextBox 44"/>
            <p:cNvSpPr txBox="1"/>
            <p:nvPr/>
          </p:nvSpPr>
          <p:spPr>
            <a:xfrm>
              <a:off x="0" y="1509607"/>
              <a:ext cx="8099130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  <a:spcBef>
                  <a:spcPct val="0"/>
                </a:spcBef>
              </a:pPr>
              <a:endParaRPr lang="en-US" sz="2099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5" name="TextBox 40"/>
          <p:cNvSpPr txBox="1"/>
          <p:nvPr/>
        </p:nvSpPr>
        <p:spPr>
          <a:xfrm>
            <a:off x="5617044" y="3738159"/>
            <a:ext cx="5995844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소프트웨어 통계 포털에 따르면</a:t>
            </a:r>
            <a:endParaRPr lang="en-US" altLang="ko-KR" sz="2400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국내 규모는 </a:t>
            </a:r>
            <a:r>
              <a:rPr lang="en-US" altLang="ko-KR" sz="24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2022</a:t>
            </a:r>
            <a:r>
              <a:rPr lang="ko-KR" altLang="en-US" sz="24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현재 </a:t>
            </a:r>
            <a:r>
              <a:rPr lang="en-US" altLang="ko-KR" sz="24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33.7</a:t>
            </a:r>
            <a:r>
              <a:rPr lang="ko-KR" altLang="en-US" sz="24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조원 규모로 꾸준히 성장중이다</a:t>
            </a:r>
            <a:endParaRPr lang="en-US" sz="2400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7" name="그림 6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3" y="2980906"/>
            <a:ext cx="4533242" cy="6161313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2063693" y="3206070"/>
            <a:ext cx="2991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SW </a:t>
            </a:r>
            <a:r>
              <a:rPr lang="ko-KR" altLang="en-US" sz="1600" dirty="0">
                <a:latin typeface="+mj-ea"/>
                <a:ea typeface="+mj-ea"/>
              </a:rPr>
              <a:t>산업 전체 인력 현황</a:t>
            </a:r>
          </a:p>
        </p:txBody>
      </p:sp>
      <p:sp>
        <p:nvSpPr>
          <p:cNvPr id="3" name="직각 삼각형 2"/>
          <p:cNvSpPr/>
          <p:nvPr/>
        </p:nvSpPr>
        <p:spPr>
          <a:xfrm rot="16200000">
            <a:off x="5753676" y="2324676"/>
            <a:ext cx="6570586" cy="9354062"/>
          </a:xfrm>
          <a:prstGeom prst="rtTriangle">
            <a:avLst/>
          </a:prstGeom>
          <a:solidFill>
            <a:srgbClr val="163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TextBox 43">
            <a:extLst>
              <a:ext uri="{FF2B5EF4-FFF2-40B4-BE49-F238E27FC236}">
                <a16:creationId xmlns:a16="http://schemas.microsoft.com/office/drawing/2014/main" id="{AE7D7978-D84D-44BB-012D-A385FE6DC2B2}"/>
              </a:ext>
            </a:extLst>
          </p:cNvPr>
          <p:cNvSpPr txBox="1"/>
          <p:nvPr/>
        </p:nvSpPr>
        <p:spPr>
          <a:xfrm>
            <a:off x="7407109" y="7954597"/>
            <a:ext cx="6663189" cy="721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80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4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늘어나는 </a:t>
            </a:r>
            <a:r>
              <a:rPr lang="en-US" altLang="ko-KR" sz="4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SW</a:t>
            </a:r>
            <a:r>
              <a:rPr lang="ko-KR" altLang="en-US" sz="4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시장규모</a:t>
            </a:r>
            <a:r>
              <a:rPr lang="en-US" altLang="ko-KR" sz="4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endParaRPr lang="en-US" sz="4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9" name="TextBox 41">
            <a:extLst>
              <a:ext uri="{FF2B5EF4-FFF2-40B4-BE49-F238E27FC236}">
                <a16:creationId xmlns:a16="http://schemas.microsoft.com/office/drawing/2014/main" id="{FD3627CB-01C2-53DE-463C-07F3E5E9FB81}"/>
              </a:ext>
            </a:extLst>
          </p:cNvPr>
          <p:cNvSpPr txBox="1"/>
          <p:nvPr/>
        </p:nvSpPr>
        <p:spPr>
          <a:xfrm>
            <a:off x="8460822" y="8738448"/>
            <a:ext cx="455576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산업 전체 인력 총 종사자 수도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2020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년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기준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32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만 명을 넘어서게 되었다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4692" y="10005494"/>
            <a:ext cx="626485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자료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)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통계청 전국사업체조사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(2016~2017),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과학기술정보통신부 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ICT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실태조사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(2018~2019), ICT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인력동향실태조사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(2020)</a:t>
            </a:r>
            <a:endParaRPr lang="en-US" altLang="ko-KR" sz="1050" dirty="0">
              <a:solidFill>
                <a:schemeClr val="bg1">
                  <a:lumMod val="65000"/>
                </a:schemeClr>
              </a:solidFill>
              <a:latin typeface="+mj-ea"/>
            </a:endParaRPr>
          </a:p>
          <a:p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72" name="TextBox 71"/>
            <p:cNvSpPr txBox="1"/>
            <p:nvPr/>
          </p:nvSpPr>
          <p:spPr>
            <a:xfrm>
              <a:off x="1949361" y="388150"/>
              <a:ext cx="3842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2-1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배경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>
                  <a:solidFill>
                    <a:srgbClr val="023756"/>
                  </a:solidFill>
                  <a:latin typeface="Arial Black" panose="020B0A04020102020204" pitchFamily="34" charset="0"/>
                </a:rPr>
                <a:t>2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81" name="직선 연결선 80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96" name="순서도: 연결자 95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순서도: 연결자 96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rgbClr val="00276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순서도: 연결자 97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순서도: 연결자 98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순서도: 연결자 99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순서도: 연결자 100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순서도: 연결자 101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순서도: 연결자 102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780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2434281"/>
            <a:ext cx="13716000" cy="70557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9"/>
          <a:stretch/>
        </p:blipFill>
        <p:spPr>
          <a:xfrm>
            <a:off x="7938681" y="4077857"/>
            <a:ext cx="5299346" cy="4192585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46EA924A-7314-F9C9-16DA-CDE46F636BBC}"/>
              </a:ext>
            </a:extLst>
          </p:cNvPr>
          <p:cNvSpPr txBox="1"/>
          <p:nvPr/>
        </p:nvSpPr>
        <p:spPr>
          <a:xfrm>
            <a:off x="847998" y="3425521"/>
            <a:ext cx="5943600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구인난 겪는 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IT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기업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AutoShape 4">
            <a:extLst>
              <a:ext uri="{FF2B5EF4-FFF2-40B4-BE49-F238E27FC236}">
                <a16:creationId xmlns:a16="http://schemas.microsoft.com/office/drawing/2014/main" id="{C2790AAF-3309-B5ED-7978-B86A11DD0CD3}"/>
              </a:ext>
            </a:extLst>
          </p:cNvPr>
          <p:cNvSpPr/>
          <p:nvPr/>
        </p:nvSpPr>
        <p:spPr>
          <a:xfrm>
            <a:off x="771528" y="4461819"/>
            <a:ext cx="5943600" cy="0"/>
          </a:xfrm>
          <a:prstGeom prst="line">
            <a:avLst/>
          </a:prstGeom>
          <a:ln w="1905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B5E63103-5011-E7DA-43AD-1AB8BF5BE8FA}"/>
              </a:ext>
            </a:extLst>
          </p:cNvPr>
          <p:cNvSpPr txBox="1"/>
          <p:nvPr/>
        </p:nvSpPr>
        <p:spPr>
          <a:xfrm>
            <a:off x="1086589" y="5078813"/>
            <a:ext cx="5566810" cy="3447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rgbClr val="002060"/>
                </a:solidFill>
                <a:latin typeface="+mn-ea"/>
              </a:rPr>
              <a:t>“문제의 본질은 </a:t>
            </a:r>
            <a:r>
              <a:rPr lang="ko-KR" altLang="en-US" sz="2400" b="1" dirty="0" err="1">
                <a:solidFill>
                  <a:srgbClr val="002060"/>
                </a:solidFill>
                <a:latin typeface="+mn-ea"/>
              </a:rPr>
              <a:t>중고급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</a:rPr>
              <a:t> 개발 역량을 갖춘 개발자가 부족하다는 것이다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</a:rPr>
              <a:t>.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</a:rPr>
              <a:t>이는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</a:rPr>
              <a:t>(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</a:rPr>
              <a:t>개발 역량 훈련에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</a:rPr>
              <a:t>)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</a:rPr>
              <a:t>투자하는 절대적인 시간의 양이 늘어야 해결할 수 있다”</a:t>
            </a:r>
            <a:r>
              <a:rPr lang="en-US" sz="2400" b="1" dirty="0">
                <a:solidFill>
                  <a:srgbClr val="002060"/>
                </a:solidFill>
                <a:latin typeface="+mn-ea"/>
              </a:rPr>
              <a:t>.  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002060"/>
                </a:solidFill>
                <a:latin typeface="+mn-ea"/>
              </a:rPr>
              <a:t>  -</a:t>
            </a:r>
            <a:r>
              <a:rPr lang="en-US" altLang="ko-KR" sz="1600" dirty="0">
                <a:solidFill>
                  <a:srgbClr val="002060"/>
                </a:solidFill>
                <a:latin typeface="+mn-ea"/>
              </a:rPr>
              <a:t>2022-06-14  </a:t>
            </a:r>
            <a:r>
              <a:rPr lang="ko-KR" altLang="en-US" sz="1600" b="1" dirty="0">
                <a:solidFill>
                  <a:srgbClr val="002060"/>
                </a:solidFill>
                <a:latin typeface="+mn-ea"/>
              </a:rPr>
              <a:t>동아일보 기사</a:t>
            </a:r>
            <a:endParaRPr lang="en-US" sz="1600" b="1" dirty="0">
              <a:solidFill>
                <a:srgbClr val="002060"/>
              </a:solidFill>
              <a:latin typeface="+mn-ea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44" name="TextBox 43"/>
            <p:cNvSpPr txBox="1"/>
            <p:nvPr/>
          </p:nvSpPr>
          <p:spPr>
            <a:xfrm>
              <a:off x="1949361" y="388150"/>
              <a:ext cx="3842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2-1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배경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>
                  <a:solidFill>
                    <a:srgbClr val="023756"/>
                  </a:solidFill>
                  <a:latin typeface="Arial Black" panose="020B0A04020102020204" pitchFamily="34" charset="0"/>
                </a:rPr>
                <a:t>2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49" name="직선 연결선 48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54" name="순서도: 연결자 53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순서도: 연결자 54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rgbClr val="00276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순서도: 연결자 55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순서도: 연결자 56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순서도: 연결자 57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순서도: 연결자 58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순서도: 연결자 59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순서도: 연결자 60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206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0" y="2434281"/>
            <a:ext cx="13716000" cy="70557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71E7B8AA-3FCA-302F-B4E4-F7C92178F1C5}"/>
              </a:ext>
            </a:extLst>
          </p:cNvPr>
          <p:cNvSpPr txBox="1"/>
          <p:nvPr/>
        </p:nvSpPr>
        <p:spPr>
          <a:xfrm>
            <a:off x="4331100" y="4183417"/>
            <a:ext cx="5987617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2060"/>
                </a:solidFill>
                <a:latin typeface="+mj-ea"/>
                <a:ea typeface="+mj-ea"/>
              </a:rPr>
              <a:t>개발자의 </a:t>
            </a:r>
            <a:r>
              <a:rPr lang="ko-KR" altLang="en-US" sz="3600" b="1" dirty="0">
                <a:solidFill>
                  <a:srgbClr val="002060"/>
                </a:solidFill>
                <a:latin typeface="+mj-ea"/>
                <a:ea typeface="+mj-ea"/>
              </a:rPr>
              <a:t>개발 언어 트랜드</a:t>
            </a:r>
            <a:r>
              <a:rPr lang="ko-KR" altLang="en-US" sz="3200" dirty="0">
                <a:solidFill>
                  <a:srgbClr val="002060"/>
                </a:solidFill>
                <a:latin typeface="+mj-ea"/>
                <a:ea typeface="+mj-ea"/>
              </a:rPr>
              <a:t>와</a:t>
            </a:r>
            <a:endParaRPr lang="en-US" altLang="ko-KR" sz="3200" dirty="0">
              <a:solidFill>
                <a:srgbClr val="00206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2060"/>
                </a:solidFill>
                <a:latin typeface="+mj-ea"/>
                <a:ea typeface="+mj-ea"/>
              </a:rPr>
              <a:t>기업의 </a:t>
            </a:r>
            <a:r>
              <a:rPr lang="ko-KR" altLang="en-US" sz="3600" b="1" dirty="0">
                <a:solidFill>
                  <a:srgbClr val="002060"/>
                </a:solidFill>
                <a:latin typeface="+mj-ea"/>
                <a:ea typeface="+mj-ea"/>
              </a:rPr>
              <a:t>개발자 채용 트랜드</a:t>
            </a:r>
            <a:r>
              <a:rPr lang="ko-KR" altLang="en-US" sz="3200" dirty="0">
                <a:solidFill>
                  <a:srgbClr val="002060"/>
                </a:solidFill>
                <a:latin typeface="+mj-ea"/>
                <a:ea typeface="+mj-ea"/>
              </a:rPr>
              <a:t>가 </a:t>
            </a:r>
            <a:endParaRPr lang="en-US" altLang="ko-KR" sz="3200" dirty="0">
              <a:solidFill>
                <a:srgbClr val="00206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2060"/>
                </a:solidFill>
                <a:latin typeface="+mj-ea"/>
                <a:ea typeface="+mj-ea"/>
              </a:rPr>
              <a:t>일치한다면</a:t>
            </a:r>
            <a:r>
              <a:rPr lang="en-US" altLang="ko-KR" sz="3200" dirty="0">
                <a:solidFill>
                  <a:srgbClr val="002060"/>
                </a:solidFill>
                <a:latin typeface="+mj-ea"/>
                <a:ea typeface="+mj-ea"/>
              </a:rPr>
              <a:t>,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2060"/>
                </a:solidFill>
                <a:latin typeface="+mj-ea"/>
                <a:ea typeface="+mj-ea"/>
              </a:rPr>
              <a:t>구인난은 </a:t>
            </a:r>
            <a:r>
              <a:rPr lang="ko-KR" altLang="en-US" sz="3600" b="1" dirty="0">
                <a:solidFill>
                  <a:srgbClr val="002060"/>
                </a:solidFill>
                <a:latin typeface="+mj-ea"/>
                <a:ea typeface="+mj-ea"/>
              </a:rPr>
              <a:t>왜</a:t>
            </a:r>
            <a:r>
              <a:rPr lang="ko-KR" altLang="en-US" sz="3200" dirty="0">
                <a:solidFill>
                  <a:srgbClr val="002060"/>
                </a:solidFill>
                <a:latin typeface="+mj-ea"/>
                <a:ea typeface="+mj-ea"/>
              </a:rPr>
              <a:t> 발생하고 있는가</a:t>
            </a:r>
            <a:r>
              <a:rPr lang="en-US" altLang="ko-KR" sz="3200" dirty="0">
                <a:solidFill>
                  <a:srgbClr val="002060"/>
                </a:solidFill>
                <a:latin typeface="+mj-ea"/>
                <a:ea typeface="+mj-ea"/>
              </a:rPr>
              <a:t>?</a:t>
            </a:r>
            <a:endParaRPr lang="en-US" sz="32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CA5A5C64-450F-58E4-2B54-61748AE1718A}"/>
              </a:ext>
            </a:extLst>
          </p:cNvPr>
          <p:cNvSpPr/>
          <p:nvPr/>
        </p:nvSpPr>
        <p:spPr>
          <a:xfrm>
            <a:off x="1041186" y="11010900"/>
            <a:ext cx="589301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그룹 10"/>
          <p:cNvGrpSpPr/>
          <p:nvPr/>
        </p:nvGrpSpPr>
        <p:grpSpPr>
          <a:xfrm>
            <a:off x="3334288" y="3740779"/>
            <a:ext cx="1476803" cy="958553"/>
            <a:chOff x="2572284" y="2026276"/>
            <a:chExt cx="1307507" cy="958553"/>
          </a:xfrm>
        </p:grpSpPr>
        <p:cxnSp>
          <p:nvCxnSpPr>
            <p:cNvPr id="9" name="직선 연결선 8"/>
            <p:cNvCxnSpPr/>
            <p:nvPr/>
          </p:nvCxnSpPr>
          <p:spPr>
            <a:xfrm flipV="1">
              <a:off x="2580830" y="2076628"/>
              <a:ext cx="1298961" cy="8546"/>
            </a:xfrm>
            <a:prstGeom prst="line">
              <a:avLst/>
            </a:prstGeom>
            <a:ln w="1238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H="1">
              <a:off x="2572284" y="2026276"/>
              <a:ext cx="7122" cy="958553"/>
            </a:xfrm>
            <a:prstGeom prst="line">
              <a:avLst/>
            </a:prstGeom>
            <a:ln w="1238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 rot="10800000">
            <a:off x="9510558" y="6664892"/>
            <a:ext cx="1467150" cy="958553"/>
            <a:chOff x="2580830" y="2026276"/>
            <a:chExt cx="1298961" cy="958553"/>
          </a:xfrm>
        </p:grpSpPr>
        <p:cxnSp>
          <p:nvCxnSpPr>
            <p:cNvPr id="37" name="직선 연결선 36"/>
            <p:cNvCxnSpPr/>
            <p:nvPr/>
          </p:nvCxnSpPr>
          <p:spPr>
            <a:xfrm flipV="1">
              <a:off x="2580830" y="2076628"/>
              <a:ext cx="1298961" cy="8546"/>
            </a:xfrm>
            <a:prstGeom prst="line">
              <a:avLst/>
            </a:prstGeom>
            <a:ln w="1365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H="1">
              <a:off x="2605105" y="2026276"/>
              <a:ext cx="7122" cy="958553"/>
            </a:xfrm>
            <a:prstGeom prst="line">
              <a:avLst/>
            </a:prstGeom>
            <a:ln w="1365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94"/>
          <a:stretch/>
        </p:blipFill>
        <p:spPr>
          <a:xfrm>
            <a:off x="9255210" y="6810147"/>
            <a:ext cx="4633784" cy="3821675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24" name="TextBox 23"/>
            <p:cNvSpPr txBox="1"/>
            <p:nvPr/>
          </p:nvSpPr>
          <p:spPr>
            <a:xfrm>
              <a:off x="1949361" y="388150"/>
              <a:ext cx="3842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2-1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배경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>
                  <a:solidFill>
                    <a:srgbClr val="023756"/>
                  </a:solidFill>
                  <a:latin typeface="Arial Black" panose="020B0A04020102020204" pitchFamily="34" charset="0"/>
                </a:rPr>
                <a:t>2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30" name="순서도: 연결자 29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순서도: 연결자 30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rgbClr val="00276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순서도: 연결자 31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순서도: 연결자 32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순서도: 연결자 33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순서도: 연결자 35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순서도: 연결자 38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순서도: 연결자 39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144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4">
            <a:extLst>
              <a:ext uri="{FF2B5EF4-FFF2-40B4-BE49-F238E27FC236}">
                <a16:creationId xmlns:a16="http://schemas.microsoft.com/office/drawing/2014/main" id="{CA5A5C64-450F-58E4-2B54-61748AE1718A}"/>
              </a:ext>
            </a:extLst>
          </p:cNvPr>
          <p:cNvSpPr/>
          <p:nvPr/>
        </p:nvSpPr>
        <p:spPr>
          <a:xfrm>
            <a:off x="1041186" y="11010900"/>
            <a:ext cx="589301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직사각형 16"/>
          <p:cNvSpPr/>
          <p:nvPr/>
        </p:nvSpPr>
        <p:spPr>
          <a:xfrm>
            <a:off x="0" y="2188435"/>
            <a:ext cx="3632886" cy="80985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632886" y="2188434"/>
            <a:ext cx="0" cy="8098566"/>
          </a:xfrm>
          <a:prstGeom prst="line">
            <a:avLst/>
          </a:prstGeom>
          <a:ln w="47625">
            <a:solidFill>
              <a:srgbClr val="D6DC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9">
            <a:extLst>
              <a:ext uri="{FF2B5EF4-FFF2-40B4-BE49-F238E27FC236}">
                <a16:creationId xmlns:a16="http://schemas.microsoft.com/office/drawing/2014/main" id="{1285A066-9517-2D00-A8AE-7AC1681A96F4}"/>
              </a:ext>
            </a:extLst>
          </p:cNvPr>
          <p:cNvSpPr txBox="1"/>
          <p:nvPr/>
        </p:nvSpPr>
        <p:spPr>
          <a:xfrm>
            <a:off x="704335" y="3259180"/>
            <a:ext cx="222421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28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명</a:t>
            </a:r>
            <a:endParaRPr lang="en-US" sz="2800" b="1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32887" y="4843560"/>
            <a:ext cx="10083114" cy="29126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906543" y="5413492"/>
            <a:ext cx="95481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개발자들이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갖고 있는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언어 트랜드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기업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채용 트랜드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인식과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fontAlgn="base" latinLnBrk="1"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기업의 개발자 채용 현황이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일치하는가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의문을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fontAlgn="base" latinLnBrk="1">
              <a:lnSpc>
                <a:spcPct val="150000"/>
              </a:lnSpc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빅데이터를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 이를 확인하여 개발자의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 스택과 취업 방향에 도움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될 수 있는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14"/>
          <p:cNvSpPr txBox="1"/>
          <p:nvPr/>
        </p:nvSpPr>
        <p:spPr>
          <a:xfrm>
            <a:off x="710513" y="5955697"/>
            <a:ext cx="2458995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24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의도</a:t>
            </a:r>
            <a:endParaRPr lang="en-US" sz="2400" b="1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14"/>
          <p:cNvSpPr txBox="1"/>
          <p:nvPr/>
        </p:nvSpPr>
        <p:spPr>
          <a:xfrm>
            <a:off x="704335" y="8652214"/>
            <a:ext cx="5669458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24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목표</a:t>
            </a:r>
            <a:endParaRPr lang="en-US" sz="2400" b="1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F36E6BDC-82EB-6495-4FA1-E5F63A98DD31}"/>
              </a:ext>
            </a:extLst>
          </p:cNvPr>
          <p:cNvSpPr txBox="1"/>
          <p:nvPr/>
        </p:nvSpPr>
        <p:spPr>
          <a:xfrm>
            <a:off x="5718612" y="2628410"/>
            <a:ext cx="7300788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Lab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개발자의 </a:t>
            </a:r>
            <a:r>
              <a:rPr lang="ko-KR" altLang="en-US" sz="2000" dirty="0">
                <a:latin typeface="+mj-ea"/>
                <a:ea typeface="+mj-ea"/>
              </a:rPr>
              <a:t>개발 언어 트렌드와 기업 채용 트랜드 간의</a:t>
            </a:r>
            <a:endParaRPr lang="en-US" altLang="ko-KR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연관 관계 분석 시스템</a:t>
            </a:r>
          </a:p>
        </p:txBody>
      </p:sp>
      <p:sp>
        <p:nvSpPr>
          <p:cNvPr id="12" name="왼쪽 대괄호 11"/>
          <p:cNvSpPr/>
          <p:nvPr/>
        </p:nvSpPr>
        <p:spPr>
          <a:xfrm>
            <a:off x="4481665" y="2573601"/>
            <a:ext cx="388167" cy="1640053"/>
          </a:xfrm>
          <a:prstGeom prst="leftBracket">
            <a:avLst/>
          </a:prstGeom>
          <a:ln w="952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/>
          <p:cNvSpPr/>
          <p:nvPr/>
        </p:nvSpPr>
        <p:spPr>
          <a:xfrm rot="10800000">
            <a:off x="12072549" y="2596375"/>
            <a:ext cx="366081" cy="1617279"/>
          </a:xfrm>
          <a:prstGeom prst="leftBracket">
            <a:avLst/>
          </a:prstGeom>
          <a:ln w="952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36415" y="8250821"/>
            <a:ext cx="7419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95250" fontAlgn="base">
              <a:lnSpc>
                <a:spcPct val="150000"/>
              </a:lnSpc>
            </a:pPr>
            <a:r>
              <a:rPr lang="ko-KR" altLang="en-US" sz="24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</a:t>
            </a:r>
            <a:r>
              <a:rPr lang="ko-KR" altLang="en-US" sz="2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  <a:r>
              <a:rPr lang="en-US" altLang="ko-KR" sz="2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r>
              <a:rPr lang="en-US" altLang="ko-KR" sz="2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  <a:r>
              <a:rPr lang="en-US" altLang="ko-KR" sz="2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altLang="ko-KR" sz="2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 </a:t>
            </a:r>
            <a:r>
              <a:rPr lang="ko-KR" altLang="en-US" sz="24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r>
              <a:rPr lang="en-US" altLang="ko-KR" sz="24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endParaRPr lang="en-US" altLang="ko-KR" sz="24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95250" fontAlgn="base">
              <a:lnSpc>
                <a:spcPct val="150000"/>
              </a:lnSpc>
            </a:pPr>
            <a:r>
              <a:rPr lang="ko-KR" altLang="en-US" sz="24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완수 능력 향상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-130185" y="-407045"/>
            <a:ext cx="13860781" cy="2215991"/>
            <a:chOff x="-130185" y="-407045"/>
            <a:chExt cx="13860781" cy="2215991"/>
          </a:xfrm>
        </p:grpSpPr>
        <p:sp>
          <p:nvSpPr>
            <p:cNvPr id="37" name="TextBox 36"/>
            <p:cNvSpPr txBox="1"/>
            <p:nvPr/>
          </p:nvSpPr>
          <p:spPr>
            <a:xfrm>
              <a:off x="1949361" y="388150"/>
              <a:ext cx="61319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2-2 </a:t>
              </a:r>
              <a:r>
                <a:rPr lang="ko-KR" altLang="en-US" sz="4800" b="1" dirty="0" smtClean="0">
                  <a:solidFill>
                    <a:srgbClr val="00276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개요 </a:t>
              </a:r>
              <a:endParaRPr lang="ko-KR" altLang="en-US" sz="4800" b="1" dirty="0">
                <a:solidFill>
                  <a:srgbClr val="0027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-130185" y="-407045"/>
              <a:ext cx="142764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>
                  <a:solidFill>
                    <a:srgbClr val="023756"/>
                  </a:solidFill>
                  <a:latin typeface="Arial Black" panose="020B0A04020102020204" pitchFamily="34" charset="0"/>
                </a:rPr>
                <a:t>2</a:t>
              </a:r>
              <a:endParaRPr lang="ko-KR" altLang="en-US" sz="13800" dirty="0">
                <a:solidFill>
                  <a:srgbClr val="023756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 flipV="1">
              <a:off x="1556951" y="1284921"/>
              <a:ext cx="12173645" cy="3848"/>
            </a:xfrm>
            <a:prstGeom prst="line">
              <a:avLst/>
            </a:prstGeom>
            <a:ln>
              <a:solidFill>
                <a:srgbClr val="023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12529751" y="0"/>
              <a:ext cx="642552" cy="1062681"/>
            </a:xfrm>
            <a:prstGeom prst="rect">
              <a:avLst/>
            </a:prstGeom>
            <a:solidFill>
              <a:srgbClr val="023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756"/>
                </a:solidFill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13454191" y="455167"/>
              <a:ext cx="125885" cy="1298495"/>
              <a:chOff x="11868149" y="95250"/>
              <a:chExt cx="76202" cy="1157285"/>
            </a:xfrm>
          </p:grpSpPr>
          <p:sp>
            <p:nvSpPr>
              <p:cNvPr id="42" name="순서도: 연결자 41"/>
              <p:cNvSpPr/>
              <p:nvPr/>
            </p:nvSpPr>
            <p:spPr>
              <a:xfrm>
                <a:off x="11868151" y="95250"/>
                <a:ext cx="76200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순서도: 연결자 42"/>
              <p:cNvSpPr/>
              <p:nvPr/>
            </p:nvSpPr>
            <p:spPr>
              <a:xfrm>
                <a:off x="11868150" y="242887"/>
                <a:ext cx="76201" cy="114300"/>
              </a:xfrm>
              <a:prstGeom prst="flowChartConnector">
                <a:avLst/>
              </a:prstGeom>
              <a:solidFill>
                <a:srgbClr val="00276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순서도: 연결자 44"/>
              <p:cNvSpPr/>
              <p:nvPr/>
            </p:nvSpPr>
            <p:spPr>
              <a:xfrm>
                <a:off x="11868150" y="390524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순서도: 연결자 45"/>
              <p:cNvSpPr/>
              <p:nvPr/>
            </p:nvSpPr>
            <p:spPr>
              <a:xfrm>
                <a:off x="11868150" y="547686"/>
                <a:ext cx="76201" cy="104776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순서도: 연결자 46"/>
              <p:cNvSpPr/>
              <p:nvPr/>
            </p:nvSpPr>
            <p:spPr>
              <a:xfrm>
                <a:off x="11868150" y="690561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순서도: 연결자 47"/>
              <p:cNvSpPr/>
              <p:nvPr/>
            </p:nvSpPr>
            <p:spPr>
              <a:xfrm>
                <a:off x="11868150" y="8381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순서도: 연결자 48"/>
              <p:cNvSpPr/>
              <p:nvPr/>
            </p:nvSpPr>
            <p:spPr>
              <a:xfrm>
                <a:off x="11868149" y="990599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순서도: 연결자 49"/>
              <p:cNvSpPr/>
              <p:nvPr/>
            </p:nvSpPr>
            <p:spPr>
              <a:xfrm>
                <a:off x="11868149" y="1138235"/>
                <a:ext cx="76201" cy="114300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407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</TotalTime>
  <Words>726</Words>
  <Application>Microsoft Office PowerPoint</Application>
  <PresentationFormat>사용자 지정</PresentationFormat>
  <Paragraphs>289</Paragraphs>
  <Slides>34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HY헤드라인M</vt:lpstr>
      <vt:lpstr>돋움</vt:lpstr>
      <vt:lpstr>Adobe Caslon Pro Bold</vt:lpstr>
      <vt:lpstr>Adobe Garamond Pro Bold</vt:lpstr>
      <vt:lpstr>Arial</vt:lpstr>
      <vt:lpstr>Arial Black</vt:lpstr>
      <vt:lpstr>Calibri</vt:lpstr>
      <vt:lpstr>Calibri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798</dc:creator>
  <cp:lastModifiedBy>798</cp:lastModifiedBy>
  <cp:revision>21</cp:revision>
  <dcterms:created xsi:type="dcterms:W3CDTF">2022-06-30T01:39:57Z</dcterms:created>
  <dcterms:modified xsi:type="dcterms:W3CDTF">2022-06-30T06:02:10Z</dcterms:modified>
</cp:coreProperties>
</file>